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6" r:id="rId6"/>
    <p:sldId id="273" r:id="rId7"/>
    <p:sldId id="263" r:id="rId8"/>
    <p:sldId id="264" r:id="rId9"/>
    <p:sldId id="265" r:id="rId10"/>
    <p:sldId id="266" r:id="rId11"/>
    <p:sldId id="267" r:id="rId12"/>
    <p:sldId id="272" r:id="rId13"/>
    <p:sldId id="270" r:id="rId14"/>
    <p:sldId id="274" r:id="rId15"/>
    <p:sldId id="261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6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6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zzfeed.com/laraparker/words-that-have-a-different-meaning-that-have-a-different#.xdXxmwdN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gude/4823935301/in/photolist-bwLjHW-4UtbUj-616f7U-bwJoZh-ceVr5W-8mgVUi-3f1zgN-5CSxo3-6uNpzZ-f4Bjz-4UoY4x-5bAGo8-5bEYGs-8kddBD-3f1yvE-a1fEDR-6CHCTd-DLFGc-5DavPk-8Lr8H-5DeN6L-5DavWa-7E7Anu-2VHdny-6LFMhH-6LFMt8-mPonN-7uUREW-7u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4026637@N02/6209090291/in/photolist-asFddT-8F1fFd-8274ka-fyka4X-8273zk-9aBSXu-bW2K4V-82abNY-9VpwTs-fNMzeM-8F1fHL-e7GAT1-fP56KU-d6MfLE-d6Mfv3-d6MfE5-9Vpzhq-8F1fCh-aCM9rp-8273Qn-fyzrCd-d6MfTf-fyzrdN-9DT1MW-gwAQCs-8DS8Cq-97MF2f-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9947719@N00/2599170086/in/photolist-4XFqHm-52CYtT-54n15k-54revu-54reCb-54reE5-5afAd6-5hMnoR-5ximxe-5ximQz-5xCoAm-5Qddh6-5QdfHa-6eBLe6-6eL6Az-6ndZGr-6ni8EY-6nYg7V-6nYqbX-6sZNkf-6t113q-6wkJft-6xu7Bi-6zZr9t-6A3JJf-6B3K8R-6F6LNF-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4131943@N00/456587481/in/photolist-Gm8xX-Gy2cu-GRUwj-Kzbc9-Q8os7-2hTvUx-2Agw63-4qcu9E-4qoMYq-5pviTW-62ezFT-6baLkn-6bwhca-6bMbDa-6cWuBx-6cYwJY-6d1Czw-6dbvUk-6dbN7M-6dbN8H-6dbNd4-6dfsyU-6dfWgm-6dfWk5-6dfWmo-6dfWqj-6dsowp-6dwvWA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26736723@N00/10216920605/in/photolist-gyQoxx-mnFYRV-dwEJkj-8NTiQL-eLkTbm-dRpaRT-8NQbvX-eSd8V5-aArqdi-aArnhT-d5uuCy-jxfMy1-ecXu6c-aza8pU-aza9vy-aza6S5-aB9Mru-9n5vkN-akuENA-akrSdk-akuGRh-akrZFK-akuM7G-akrSKk-akuNQU-akrTjT-akuGaj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lickr.com/photos/75811596@N00/45492460/in/photolist-52ajL-pf8th-q6cWy-4i9u38-4i9uo2-4i9wJM-4i9x5H-4i9xTz-4i9yh6-4idu4N-4idAv1-4idARm-4idBew-4idBDL-4idBZU-4idD6o-4stJDw-4JtFTz-4JtGoe-4JtGHM-4JtJmT-4JtJGp-4JtLBx-4JtLKB-4JxVxL-4JxVW3-4JxWiS-4JxX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60455521@N00/5073887021/in/photolist-8JmZQH-7BEHS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itchicago.com/assets/1/maps/ctatrainmap_2013oct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gallery/nXpfz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7631699@N00/5555417605/in/photolist-9sUY7a-9kuzLb-8y8v8x-858cxY-bDMg23-8V7LpS-8Yodhg-jSaP6L-9krykR-kESMct-9kBtAd-9kBtVu-9kBta5-8mih9j-atqTmN-9kuzaW-apcK1f-94SSS7-aJB4hX-7FDhco-94SS5d-iJJQUN-8y8bjT-9kuyxY-9osjTJ-bDY7SD-9kBpME-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81358982@N00/393235771/in/photolist-AKri6-AKrx7-AKrLC-AKs2y-Qh8hp-4wu44h-4yjbdK-4RiNgh-5DKn5c-5DPDcu-5L1cxc-5RRPxs-5RWE4V-5UxRoH-5UxRYx-5UxUAg-5UxX7t-5UxZvX-5UCf15-5UChg3-5UChQJ-5UCiB9-5UCjGU-5UCki7-5UCkQN-5YUVCe-6PKph7-72ftL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elferstone.com/2014/01/06/22-celsius-and-im-still-alright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15 Words Interpreted Differently in </a:t>
            </a:r>
            <a:r>
              <a:rPr lang="en-US" dirty="0" smtClean="0"/>
              <a:t>Chicago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2296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Adapted </a:t>
            </a:r>
            <a:r>
              <a:rPr lang="en-US" dirty="0" smtClean="0"/>
              <a:t>from</a:t>
            </a:r>
          </a:p>
          <a:p>
            <a:r>
              <a:rPr lang="en-US" dirty="0">
                <a:hlinkClick r:id="rId2"/>
              </a:rPr>
              <a:t>http://www.buzzfeed.com/laraparker/words-that-have-a-different-meaning-that-have-a-different#.</a:t>
            </a:r>
            <a:r>
              <a:rPr lang="en-US" dirty="0" smtClean="0">
                <a:hlinkClick r:id="rId2"/>
              </a:rPr>
              <a:t>xdXxmwdNp</a:t>
            </a:r>
            <a:endParaRPr lang="en-US" dirty="0" smtClean="0"/>
          </a:p>
          <a:p>
            <a:r>
              <a:rPr lang="en-US" dirty="0" smtClean="0"/>
              <a:t>By Laura Parker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9.  The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1" y="1275938"/>
            <a:ext cx="5990900" cy="4839524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666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Wikimedia Commons (cropped)</a:t>
            </a:r>
          </a:p>
        </p:txBody>
      </p:sp>
    </p:spTree>
    <p:extLst>
      <p:ext uri="{BB962C8B-B14F-4D97-AF65-F5344CB8AC3E}">
        <p14:creationId xmlns:p14="http://schemas.microsoft.com/office/powerpoint/2010/main" val="22691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10. </a:t>
            </a:r>
            <a:r>
              <a:rPr lang="en-US" dirty="0" smtClean="0"/>
              <a:t> Pizza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5465"/>
            <a:ext cx="8176482" cy="4356429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3014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>
                <a:hlinkClick r:id="rId3"/>
              </a:rPr>
              <a:t>Flickr: </a:t>
            </a:r>
            <a:r>
              <a:rPr lang="en-US" sz="1200" i="1" dirty="0" err="1">
                <a:hlinkClick r:id="rId3"/>
              </a:rPr>
              <a:t>agude</a:t>
            </a:r>
            <a:r>
              <a:rPr lang="en-US" sz="1200" i="1" dirty="0"/>
              <a:t> / Via Creative 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50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11. </a:t>
            </a:r>
            <a:r>
              <a:rPr lang="en-US" dirty="0" smtClean="0"/>
              <a:t> </a:t>
            </a:r>
            <a:r>
              <a:rPr lang="en-US" dirty="0" smtClean="0"/>
              <a:t>The Bean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3" y="1249839"/>
            <a:ext cx="7235735" cy="4827682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4436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i="1" dirty="0"/>
              <a:t>Flickr: Dan / Creative Commons / Via </a:t>
            </a:r>
            <a:r>
              <a:rPr lang="en-US" sz="1200" i="1" dirty="0">
                <a:hlinkClick r:id="rId3"/>
              </a:rPr>
              <a:t>Flickr: 64026637@N02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86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en-US" dirty="0" smtClean="0"/>
              <a:t>The Beach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11" y="1066801"/>
            <a:ext cx="7006660" cy="525779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5306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it-IT" sz="1200" i="1" dirty="0"/>
              <a:t>Flickr: Thiago Cavazzana / Creative Commons / Via </a:t>
            </a:r>
            <a:r>
              <a:rPr lang="it-IT" sz="1200" i="1" dirty="0">
                <a:hlinkClick r:id="rId3"/>
              </a:rPr>
              <a:t>Flickr: 69947719@N00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3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13. </a:t>
            </a:r>
            <a:r>
              <a:rPr lang="en-US" dirty="0" smtClean="0"/>
              <a:t>Cheese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01" y="1066801"/>
            <a:ext cx="4263079" cy="525779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6844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i="1" u="sng" dirty="0" smtClean="0"/>
              <a:t>packertime.com</a:t>
            </a:r>
          </a:p>
        </p:txBody>
      </p:sp>
    </p:spTree>
    <p:extLst>
      <p:ext uri="{BB962C8B-B14F-4D97-AF65-F5344CB8AC3E}">
        <p14:creationId xmlns:p14="http://schemas.microsoft.com/office/powerpoint/2010/main" val="9871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14</a:t>
            </a:r>
            <a:r>
              <a:rPr lang="en-US" dirty="0" smtClean="0"/>
              <a:t>.  April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83" y="1030986"/>
            <a:ext cx="7102116" cy="532942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3842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Flickr: KK / Creative Commons / Via </a:t>
            </a:r>
            <a:r>
              <a:rPr lang="en-US" sz="1200" i="1" dirty="0">
                <a:hlinkClick r:id="rId3"/>
              </a:rPr>
              <a:t>Flickr: 14131943@N00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7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15. </a:t>
            </a:r>
            <a:r>
              <a:rPr lang="en-US" dirty="0" smtClean="0"/>
              <a:t>The Second 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87" y="1408365"/>
            <a:ext cx="6096307" cy="4574669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5315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</a:t>
            </a:r>
            <a:r>
              <a:rPr lang="en-US" sz="1200" dirty="0" smtClean="0"/>
              <a:t>: </a:t>
            </a:r>
            <a:r>
              <a:rPr lang="en-US" sz="1200" i="1" dirty="0"/>
              <a:t>Flickr: Edward </a:t>
            </a:r>
            <a:r>
              <a:rPr lang="en-US" sz="1200" i="1" dirty="0" err="1"/>
              <a:t>Stojakovic</a:t>
            </a:r>
            <a:r>
              <a:rPr lang="en-US" sz="1200" i="1" dirty="0"/>
              <a:t> / Creative Commons / Via </a:t>
            </a:r>
            <a:r>
              <a:rPr lang="en-US" sz="1200" i="1" dirty="0">
                <a:hlinkClick r:id="rId3"/>
              </a:rPr>
              <a:t>Flickr: 26736723@N00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07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1.  </a:t>
            </a:r>
            <a:r>
              <a:rPr lang="en-US" dirty="0" smtClean="0"/>
              <a:t>Soldier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8309" y="6365130"/>
            <a:ext cx="4640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Flickr: </a:t>
            </a:r>
            <a:r>
              <a:rPr lang="en-US" sz="1200" i="1" dirty="0" err="1"/>
              <a:t>dgphilli</a:t>
            </a:r>
            <a:r>
              <a:rPr lang="en-US" sz="1200" i="1" dirty="0"/>
              <a:t> / Creative Commons / Via </a:t>
            </a:r>
            <a:r>
              <a:rPr lang="en-US" sz="1200" i="1" dirty="0">
                <a:hlinkClick r:id="rId2"/>
              </a:rPr>
              <a:t>Flickr: 75811596@N00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9230"/>
            <a:ext cx="79375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Coach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7" y="1390148"/>
            <a:ext cx="8187328" cy="4611103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4561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Flickr: </a:t>
            </a:r>
            <a:r>
              <a:rPr lang="en-US" sz="1200" i="1" dirty="0" err="1"/>
              <a:t>MacQ</a:t>
            </a:r>
            <a:r>
              <a:rPr lang="en-US" sz="1200" i="1" dirty="0"/>
              <a:t> / Creative Commons / Via </a:t>
            </a:r>
            <a:r>
              <a:rPr lang="en-US" sz="1200" i="1" dirty="0">
                <a:hlinkClick r:id="rId3"/>
              </a:rPr>
              <a:t>Flickr: 60455521@N00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03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 </a:t>
            </a:r>
            <a:r>
              <a:rPr lang="en-US" dirty="0" smtClean="0"/>
              <a:t>The L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9" y="1026269"/>
            <a:ext cx="7925864" cy="5338862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106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Via </a:t>
            </a:r>
            <a:r>
              <a:rPr lang="en-US" sz="1200" i="1" dirty="0">
                <a:hlinkClick r:id="rId3"/>
              </a:rPr>
              <a:t>transitchicago.com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13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4. Winter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51" y="1408365"/>
            <a:ext cx="7543979" cy="4574669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579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i="1" dirty="0"/>
              <a:t>Via </a:t>
            </a:r>
            <a:r>
              <a:rPr lang="en-US" sz="1200" i="1" u="sng" dirty="0">
                <a:hlinkClick r:id="rId3"/>
              </a:rPr>
              <a:t>imgur.com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77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smtClean="0"/>
              <a:t>Boot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10" y="1363884"/>
            <a:ext cx="7006660" cy="4663632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5189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i="1" dirty="0"/>
              <a:t>Flickr: Corey </a:t>
            </a:r>
            <a:r>
              <a:rPr lang="en-US" sz="1200" i="1" dirty="0" err="1"/>
              <a:t>Wagehoft</a:t>
            </a:r>
            <a:r>
              <a:rPr lang="en-US" sz="1200" i="1" dirty="0"/>
              <a:t> / Creative Commons / Via </a:t>
            </a:r>
            <a:r>
              <a:rPr lang="en-US" sz="1200" i="1" dirty="0">
                <a:hlinkClick r:id="rId3"/>
              </a:rPr>
              <a:t>Flickr: 47631699@N00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6.  </a:t>
            </a:r>
            <a:r>
              <a:rPr lang="en-US" dirty="0" smtClean="0"/>
              <a:t>Dibs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10520"/>
            <a:ext cx="7117577" cy="5341030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51549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Flickr: William Selman / Creative Commons / Via </a:t>
            </a:r>
            <a:r>
              <a:rPr lang="en-US" sz="1200" i="1" dirty="0">
                <a:hlinkClick r:id="rId3"/>
              </a:rPr>
              <a:t>Flickr: 81358982@N00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83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 smtClean="0"/>
              <a:t>Shorts Weather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52" y="1025185"/>
            <a:ext cx="7117577" cy="5341030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720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i="1" dirty="0"/>
              <a:t> </a:t>
            </a:r>
            <a:r>
              <a:rPr lang="en-US" sz="1200" i="1" dirty="0">
                <a:hlinkClick r:id="rId3"/>
              </a:rPr>
              <a:t>gelferstone.com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96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 Time 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5938"/>
            <a:ext cx="8024082" cy="4839524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022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4220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178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15 Words Interpreted Differently in Chicago</vt:lpstr>
      <vt:lpstr>1.  Soldier </vt:lpstr>
      <vt:lpstr>2. Coach</vt:lpstr>
      <vt:lpstr>3.  The L  </vt:lpstr>
      <vt:lpstr>4. Winter</vt:lpstr>
      <vt:lpstr>5. Boot</vt:lpstr>
      <vt:lpstr>6.  Dibs</vt:lpstr>
      <vt:lpstr>7. Shorts Weather </vt:lpstr>
      <vt:lpstr>8.  Time Zone</vt:lpstr>
      <vt:lpstr>9.  The Region</vt:lpstr>
      <vt:lpstr>10.  Pizza</vt:lpstr>
      <vt:lpstr>11.  The Bean</vt:lpstr>
      <vt:lpstr>12. The Beach</vt:lpstr>
      <vt:lpstr>13. Cheese</vt:lpstr>
      <vt:lpstr>14.  April </vt:lpstr>
      <vt:lpstr>15. The Second City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 McCullough-01</dc:creator>
  <cp:lastModifiedBy>JK McCullough-01</cp:lastModifiedBy>
  <cp:revision>22</cp:revision>
  <dcterms:created xsi:type="dcterms:W3CDTF">2015-03-05T17:55:42Z</dcterms:created>
  <dcterms:modified xsi:type="dcterms:W3CDTF">2015-06-02T21:56:57Z</dcterms:modified>
</cp:coreProperties>
</file>