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72" r:id="rId12"/>
    <p:sldId id="269" r:id="rId13"/>
    <p:sldId id="270" r:id="rId14"/>
    <p:sldId id="273" r:id="rId15"/>
    <p:sldId id="275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D818A-97E9-4EB5-95AB-F9D50B836DAD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55F8-A690-4499-A5B6-AF0DDF0F3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794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D818A-97E9-4EB5-95AB-F9D50B836DAD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55F8-A690-4499-A5B6-AF0DDF0F3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253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D818A-97E9-4EB5-95AB-F9D50B836DAD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55F8-A690-4499-A5B6-AF0DDF0F3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661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D818A-97E9-4EB5-95AB-F9D50B836DAD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55F8-A690-4499-A5B6-AF0DDF0F3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72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D818A-97E9-4EB5-95AB-F9D50B836DAD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55F8-A690-4499-A5B6-AF0DDF0F3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33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D818A-97E9-4EB5-95AB-F9D50B836DAD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55F8-A690-4499-A5B6-AF0DDF0F3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627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D818A-97E9-4EB5-95AB-F9D50B836DAD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55F8-A690-4499-A5B6-AF0DDF0F3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625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D818A-97E9-4EB5-95AB-F9D50B836DAD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55F8-A690-4499-A5B6-AF0DDF0F3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664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D818A-97E9-4EB5-95AB-F9D50B836DAD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55F8-A690-4499-A5B6-AF0DDF0F3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65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D818A-97E9-4EB5-95AB-F9D50B836DAD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55F8-A690-4499-A5B6-AF0DDF0F3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277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D818A-97E9-4EB5-95AB-F9D50B836DAD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55F8-A690-4499-A5B6-AF0DDF0F3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892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D818A-97E9-4EB5-95AB-F9D50B836DAD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755F8-A690-4499-A5B6-AF0DDF0F3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68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ovoto.com/in/indiana-words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mgur.com/gallery/cvLVR0e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imgur.com/gallery/t7vWigW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brent_nashville/14241580014/in/photolist-nGtPz1-38QzZR-f9ftUG-2LPvVv-8BF133-gJrtWK-cF8u23-fgWh4A-fgWnrd-6BLU3j-fbhESj-6XFhMm-cqfUnU-6UANRe-gJrqmZ-g3duv5-5K27Be-cqfU3J-fs5LMw-5W3WnY-9Z2XUE-fJpybw-fJpvYy-5e3J4x-buUTw1-6pz7XH-gJ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festyle.howstuffworks.com/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15 Words Interpreted Differently in Southern Indiana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86200"/>
            <a:ext cx="8229600" cy="1752600"/>
          </a:xfrm>
        </p:spPr>
        <p:txBody>
          <a:bodyPr/>
          <a:lstStyle/>
          <a:p>
            <a:r>
              <a:rPr lang="en-US" dirty="0" smtClean="0"/>
              <a:t>Adapted from </a:t>
            </a:r>
            <a:r>
              <a:rPr lang="en-US" dirty="0" smtClean="0">
                <a:hlinkClick r:id="rId2"/>
              </a:rPr>
              <a:t>http://www.movoto.com/in/indiana-words/</a:t>
            </a:r>
            <a:r>
              <a:rPr lang="en-US" dirty="0" smtClean="0"/>
              <a:t> </a:t>
            </a:r>
          </a:p>
          <a:p>
            <a:r>
              <a:rPr lang="en-US" dirty="0" smtClean="0"/>
              <a:t>by Spencer McKee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93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9</a:t>
            </a:r>
            <a:r>
              <a:rPr lang="en-US" dirty="0" smtClean="0"/>
              <a:t>.  Ski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48832"/>
            <a:ext cx="8176482" cy="5429696"/>
          </a:xfrm>
        </p:spPr>
      </p:pic>
      <p:sp>
        <p:nvSpPr>
          <p:cNvPr id="5" name="Rectangle 4"/>
          <p:cNvSpPr/>
          <p:nvPr/>
        </p:nvSpPr>
        <p:spPr>
          <a:xfrm>
            <a:off x="1158309" y="6365130"/>
            <a:ext cx="21972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Source: Flickr User </a:t>
            </a:r>
            <a:r>
              <a:rPr lang="en-US" sz="1200" dirty="0" err="1"/>
              <a:t>rodolfoaraiza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5508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10.  </a:t>
            </a:r>
            <a:r>
              <a:rPr lang="en-US" dirty="0" smtClean="0"/>
              <a:t>Ski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93548"/>
            <a:ext cx="8176482" cy="5340264"/>
          </a:xfrm>
        </p:spPr>
      </p:pic>
      <p:sp>
        <p:nvSpPr>
          <p:cNvPr id="5" name="Rectangle 4"/>
          <p:cNvSpPr/>
          <p:nvPr/>
        </p:nvSpPr>
        <p:spPr>
          <a:xfrm>
            <a:off x="1158309" y="6365130"/>
            <a:ext cx="21972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Source: Flickr User </a:t>
            </a:r>
            <a:r>
              <a:rPr lang="en-US" sz="1200" dirty="0" err="1"/>
              <a:t>rodolfoaraiza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8579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11.  Pop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973" y="948832"/>
            <a:ext cx="7235735" cy="5429696"/>
          </a:xfrm>
        </p:spPr>
      </p:pic>
      <p:sp>
        <p:nvSpPr>
          <p:cNvPr id="5" name="Rectangle 4"/>
          <p:cNvSpPr/>
          <p:nvPr/>
        </p:nvSpPr>
        <p:spPr>
          <a:xfrm>
            <a:off x="1158309" y="6365130"/>
            <a:ext cx="15791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Source</a:t>
            </a:r>
            <a:r>
              <a:rPr lang="en-US" sz="1200" dirty="0" smtClean="0"/>
              <a:t>: </a:t>
            </a:r>
            <a:r>
              <a:rPr lang="en-US" sz="1200" i="1" dirty="0"/>
              <a:t>Via </a:t>
            </a:r>
            <a:r>
              <a:rPr lang="en-US" sz="1200" i="1" u="sng" dirty="0">
                <a:hlinkClick r:id="rId3"/>
              </a:rPr>
              <a:t>imgur.com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5531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12. </a:t>
            </a:r>
            <a:r>
              <a:rPr lang="en-US" dirty="0" err="1" smtClean="0"/>
              <a:t>Cornhole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510" y="1066801"/>
            <a:ext cx="7006660" cy="5257798"/>
          </a:xfrm>
        </p:spPr>
      </p:pic>
      <p:sp>
        <p:nvSpPr>
          <p:cNvPr id="5" name="Rectangle 4"/>
          <p:cNvSpPr/>
          <p:nvPr/>
        </p:nvSpPr>
        <p:spPr>
          <a:xfrm>
            <a:off x="1158309" y="6365130"/>
            <a:ext cx="15791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Source: </a:t>
            </a:r>
            <a:r>
              <a:rPr lang="en-US" sz="1200" i="1" dirty="0"/>
              <a:t>Via </a:t>
            </a:r>
            <a:r>
              <a:rPr lang="en-US" sz="1200" i="1" u="sng" dirty="0">
                <a:hlinkClick r:id="rId3"/>
              </a:rPr>
              <a:t>imgur.com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5935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13. Fair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45" y="1066801"/>
            <a:ext cx="7880392" cy="5257798"/>
          </a:xfrm>
        </p:spPr>
      </p:pic>
      <p:sp>
        <p:nvSpPr>
          <p:cNvPr id="5" name="Rectangle 4"/>
          <p:cNvSpPr/>
          <p:nvPr/>
        </p:nvSpPr>
        <p:spPr>
          <a:xfrm>
            <a:off x="1158309" y="6365130"/>
            <a:ext cx="35782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Source</a:t>
            </a:r>
            <a:r>
              <a:rPr lang="en-US" sz="1200" dirty="0" smtClean="0"/>
              <a:t>: </a:t>
            </a:r>
            <a:r>
              <a:rPr lang="en-US" sz="1200" i="1" u="sng" dirty="0">
                <a:hlinkClick r:id="rId3"/>
              </a:rPr>
              <a:t>Flickr: </a:t>
            </a:r>
            <a:r>
              <a:rPr lang="en-US" sz="1200" i="1" u="sng" dirty="0" err="1">
                <a:hlinkClick r:id="rId3"/>
              </a:rPr>
              <a:t>brent_nashville</a:t>
            </a:r>
            <a:r>
              <a:rPr lang="en-US" sz="1200" i="1" dirty="0"/>
              <a:t> / Via Creative Commons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4104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14. Manners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954" y="1389775"/>
            <a:ext cx="6917773" cy="4611849"/>
          </a:xfrm>
        </p:spPr>
      </p:pic>
      <p:sp>
        <p:nvSpPr>
          <p:cNvPr id="5" name="Rectangle 4"/>
          <p:cNvSpPr/>
          <p:nvPr/>
        </p:nvSpPr>
        <p:spPr>
          <a:xfrm>
            <a:off x="1158309" y="6365130"/>
            <a:ext cx="27829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Source</a:t>
            </a:r>
            <a:r>
              <a:rPr lang="en-US" sz="1200" dirty="0" smtClean="0"/>
              <a:t>: </a:t>
            </a:r>
            <a:r>
              <a:rPr lang="en-US" sz="1200" dirty="0" smtClean="0">
                <a:hlinkClick r:id="rId3"/>
              </a:rPr>
              <a:t>www.</a:t>
            </a:r>
            <a:r>
              <a:rPr lang="en-US" sz="1200" i="1" dirty="0" smtClean="0">
                <a:hlinkClick r:id="rId3"/>
              </a:rPr>
              <a:t>lifestyle.howstuffworks.com</a:t>
            </a:r>
            <a:endParaRPr lang="en-US" sz="1200" i="1" dirty="0" smtClean="0"/>
          </a:p>
          <a:p>
            <a:endParaRPr lang="en-US" sz="1200" i="1" dirty="0" smtClean="0"/>
          </a:p>
        </p:txBody>
      </p:sp>
    </p:spTree>
    <p:extLst>
      <p:ext uri="{BB962C8B-B14F-4D97-AF65-F5344CB8AC3E}">
        <p14:creationId xmlns:p14="http://schemas.microsoft.com/office/powerpoint/2010/main" val="214104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15. Weather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77" y="1408365"/>
            <a:ext cx="8187328" cy="4574669"/>
          </a:xfrm>
        </p:spPr>
      </p:pic>
      <p:sp>
        <p:nvSpPr>
          <p:cNvPr id="5" name="Rectangle 4"/>
          <p:cNvSpPr/>
          <p:nvPr/>
        </p:nvSpPr>
        <p:spPr>
          <a:xfrm>
            <a:off x="1158309" y="6365130"/>
            <a:ext cx="17499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Source: elkharttruth.com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3312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1.  Colts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641" y="1066800"/>
            <a:ext cx="7010400" cy="5257800"/>
          </a:xfrm>
        </p:spPr>
      </p:pic>
      <p:sp>
        <p:nvSpPr>
          <p:cNvPr id="5" name="Rectangle 4"/>
          <p:cNvSpPr/>
          <p:nvPr/>
        </p:nvSpPr>
        <p:spPr>
          <a:xfrm>
            <a:off x="1158309" y="6365130"/>
            <a:ext cx="23400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Source: Flickr User </a:t>
            </a:r>
            <a:r>
              <a:rPr lang="en-US" sz="1200" dirty="0" err="1"/>
              <a:t>americaspower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7678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2. Patriots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77" y="1066801"/>
            <a:ext cx="8187328" cy="5257798"/>
          </a:xfrm>
        </p:spPr>
      </p:pic>
      <p:sp>
        <p:nvSpPr>
          <p:cNvPr id="5" name="Rectangle 4"/>
          <p:cNvSpPr/>
          <p:nvPr/>
        </p:nvSpPr>
        <p:spPr>
          <a:xfrm>
            <a:off x="1158309" y="6365130"/>
            <a:ext cx="21529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Source: Flickr User Keith Allison</a:t>
            </a:r>
          </a:p>
        </p:txBody>
      </p:sp>
    </p:spTree>
    <p:extLst>
      <p:ext uri="{BB962C8B-B14F-4D97-AF65-F5344CB8AC3E}">
        <p14:creationId xmlns:p14="http://schemas.microsoft.com/office/powerpoint/2010/main" val="322037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3</a:t>
            </a:r>
            <a:r>
              <a:rPr lang="en-US" dirty="0" smtClean="0"/>
              <a:t>.  Deer 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21" y="1026269"/>
            <a:ext cx="8002040" cy="5338862"/>
          </a:xfrm>
        </p:spPr>
      </p:pic>
      <p:sp>
        <p:nvSpPr>
          <p:cNvPr id="5" name="Rectangle 4"/>
          <p:cNvSpPr/>
          <p:nvPr/>
        </p:nvSpPr>
        <p:spPr>
          <a:xfrm>
            <a:off x="1158309" y="6365130"/>
            <a:ext cx="23242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Source: Flickr User Martin </a:t>
            </a:r>
            <a:r>
              <a:rPr lang="en-US" sz="1200" dirty="0" err="1"/>
              <a:t>Cathrae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9131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4.  Santa Claus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30986"/>
            <a:ext cx="8024082" cy="5329427"/>
          </a:xfrm>
        </p:spPr>
      </p:pic>
      <p:sp>
        <p:nvSpPr>
          <p:cNvPr id="5" name="Rectangle 4"/>
          <p:cNvSpPr/>
          <p:nvPr/>
        </p:nvSpPr>
        <p:spPr>
          <a:xfrm>
            <a:off x="1158309" y="6365130"/>
            <a:ext cx="18437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Source: HolidayWorld.com</a:t>
            </a:r>
          </a:p>
        </p:txBody>
      </p:sp>
    </p:spTree>
    <p:extLst>
      <p:ext uri="{BB962C8B-B14F-4D97-AF65-F5344CB8AC3E}">
        <p14:creationId xmlns:p14="http://schemas.microsoft.com/office/powerpoint/2010/main" val="28278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5. Puppy Chow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21" y="1026269"/>
            <a:ext cx="8002040" cy="5338862"/>
          </a:xfrm>
        </p:spPr>
      </p:pic>
      <p:sp>
        <p:nvSpPr>
          <p:cNvPr id="5" name="Rectangle 4"/>
          <p:cNvSpPr/>
          <p:nvPr/>
        </p:nvSpPr>
        <p:spPr>
          <a:xfrm>
            <a:off x="1158309" y="6365130"/>
            <a:ext cx="21900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Source: Flickr User Kara Michele</a:t>
            </a:r>
          </a:p>
        </p:txBody>
      </p:sp>
    </p:spTree>
    <p:extLst>
      <p:ext uri="{BB962C8B-B14F-4D97-AF65-F5344CB8AC3E}">
        <p14:creationId xmlns:p14="http://schemas.microsoft.com/office/powerpoint/2010/main" val="288474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6.  Boilermaker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25185"/>
            <a:ext cx="8024082" cy="5341030"/>
          </a:xfrm>
        </p:spPr>
      </p:pic>
      <p:sp>
        <p:nvSpPr>
          <p:cNvPr id="5" name="Rectangle 4"/>
          <p:cNvSpPr/>
          <p:nvPr/>
        </p:nvSpPr>
        <p:spPr>
          <a:xfrm>
            <a:off x="1158309" y="6365130"/>
            <a:ext cx="25993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Source: Flickr User </a:t>
            </a:r>
            <a:r>
              <a:rPr lang="en-US" sz="1200" dirty="0" err="1"/>
              <a:t>TownePostNetwork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4836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7</a:t>
            </a:r>
            <a:r>
              <a:rPr lang="en-US" dirty="0" smtClean="0"/>
              <a:t>.  Hoosier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154" y="1025185"/>
            <a:ext cx="7121373" cy="5341030"/>
          </a:xfrm>
        </p:spPr>
      </p:pic>
      <p:sp>
        <p:nvSpPr>
          <p:cNvPr id="5" name="Rectangle 4"/>
          <p:cNvSpPr/>
          <p:nvPr/>
        </p:nvSpPr>
        <p:spPr>
          <a:xfrm>
            <a:off x="1158309" y="6365130"/>
            <a:ext cx="26573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Source</a:t>
            </a:r>
            <a:r>
              <a:rPr lang="en-US" sz="1200" dirty="0" smtClean="0"/>
              <a:t>: ncaabballchamps.blogspot.com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5961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8</a:t>
            </a:r>
            <a:r>
              <a:rPr lang="en-US" dirty="0" smtClean="0"/>
              <a:t>.  Time Zone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75938"/>
            <a:ext cx="8024082" cy="4839524"/>
          </a:xfrm>
        </p:spPr>
      </p:pic>
      <p:sp>
        <p:nvSpPr>
          <p:cNvPr id="5" name="Rectangle 4"/>
          <p:cNvSpPr/>
          <p:nvPr/>
        </p:nvSpPr>
        <p:spPr>
          <a:xfrm>
            <a:off x="1158309" y="6365130"/>
            <a:ext cx="20226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Source: Wikimedia Commons</a:t>
            </a:r>
          </a:p>
        </p:txBody>
      </p:sp>
    </p:spTree>
    <p:extLst>
      <p:ext uri="{BB962C8B-B14F-4D97-AF65-F5344CB8AC3E}">
        <p14:creationId xmlns:p14="http://schemas.microsoft.com/office/powerpoint/2010/main" val="342205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129</Words>
  <Application>Microsoft Office PowerPoint</Application>
  <PresentationFormat>On-screen Show (4:3)</PresentationFormat>
  <Paragraphs>33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15 Words Interpreted Differently in Southern Indiana</vt:lpstr>
      <vt:lpstr>1.  Colts </vt:lpstr>
      <vt:lpstr>2. Patriots</vt:lpstr>
      <vt:lpstr>3.  Deer  </vt:lpstr>
      <vt:lpstr>4.  Santa Claus </vt:lpstr>
      <vt:lpstr>5. Puppy Chow</vt:lpstr>
      <vt:lpstr>6.  Boilermaker</vt:lpstr>
      <vt:lpstr>7.  Hoosier</vt:lpstr>
      <vt:lpstr>8.  Time Zone</vt:lpstr>
      <vt:lpstr>9.  Ski</vt:lpstr>
      <vt:lpstr>10.  Ski</vt:lpstr>
      <vt:lpstr>11.  Pop</vt:lpstr>
      <vt:lpstr>12. Cornhole</vt:lpstr>
      <vt:lpstr>13. Fair</vt:lpstr>
      <vt:lpstr>14. Manners</vt:lpstr>
      <vt:lpstr>15. Weather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JK McCullough-01</dc:creator>
  <cp:lastModifiedBy>JK McCullough-01</cp:lastModifiedBy>
  <cp:revision>16</cp:revision>
  <dcterms:created xsi:type="dcterms:W3CDTF">2015-03-05T17:55:42Z</dcterms:created>
  <dcterms:modified xsi:type="dcterms:W3CDTF">2015-06-02T14:05:45Z</dcterms:modified>
</cp:coreProperties>
</file>