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-1812" y="-102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2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4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1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7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2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4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9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3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2053-140E-4EC0-9934-E04292C93E3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7F56A-909E-4F45-9C4D-1EE8D1BAA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" y="-1"/>
            <a:ext cx="12190810" cy="1625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8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Gilkison</dc:creator>
  <cp:lastModifiedBy>Liz Shockey</cp:lastModifiedBy>
  <cp:revision>1</cp:revision>
  <dcterms:created xsi:type="dcterms:W3CDTF">2014-06-05T16:52:13Z</dcterms:created>
  <dcterms:modified xsi:type="dcterms:W3CDTF">2014-06-05T17:59:19Z</dcterms:modified>
</cp:coreProperties>
</file>