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80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4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9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0140-82B4-4C27-9EA9-64CAF9C908D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72A9-E84C-4871-BD83-5B2FE1E8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6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" y="0"/>
            <a:ext cx="6856661" cy="914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57350" y="5417820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5420" y="5970270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1120" y="6543020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5420" y="7115770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9394" y="7755135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15272" y="8361460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Example…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9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1</cp:revision>
  <dcterms:created xsi:type="dcterms:W3CDTF">2014-06-05T16:47:21Z</dcterms:created>
  <dcterms:modified xsi:type="dcterms:W3CDTF">2014-06-05T17:55:30Z</dcterms:modified>
</cp:coreProperties>
</file>