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7" d="100"/>
          <a:sy n="87" d="100"/>
        </p:scale>
        <p:origin x="-522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64B9A-28A6-4096-BB8F-21DCA814AE1A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51E7-3FF3-4E19-8570-B75B85C85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3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64B9A-28A6-4096-BB8F-21DCA814AE1A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51E7-3FF3-4E19-8570-B75B85C85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266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64B9A-28A6-4096-BB8F-21DCA814AE1A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51E7-3FF3-4E19-8570-B75B85C85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9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64B9A-28A6-4096-BB8F-21DCA814AE1A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51E7-3FF3-4E19-8570-B75B85C85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74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64B9A-28A6-4096-BB8F-21DCA814AE1A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51E7-3FF3-4E19-8570-B75B85C85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52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64B9A-28A6-4096-BB8F-21DCA814AE1A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51E7-3FF3-4E19-8570-B75B85C85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070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64B9A-28A6-4096-BB8F-21DCA814AE1A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51E7-3FF3-4E19-8570-B75B85C85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96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64B9A-28A6-4096-BB8F-21DCA814AE1A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51E7-3FF3-4E19-8570-B75B85C85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1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64B9A-28A6-4096-BB8F-21DCA814AE1A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51E7-3FF3-4E19-8570-B75B85C85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888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64B9A-28A6-4096-BB8F-21DCA814AE1A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51E7-3FF3-4E19-8570-B75B85C85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96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64B9A-28A6-4096-BB8F-21DCA814AE1A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51E7-3FF3-4E19-8570-B75B85C85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64B9A-28A6-4096-BB8F-21DCA814AE1A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151E7-3FF3-4E19-8570-B75B85C85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3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252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9984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6569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9632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Nadine Gilkison</dc:creator>
  <cp:lastModifiedBy>Liz Shockey</cp:lastModifiedBy>
  <cp:revision>2</cp:revision>
  <dcterms:created xsi:type="dcterms:W3CDTF">2014-06-16T02:02:25Z</dcterms:created>
  <dcterms:modified xsi:type="dcterms:W3CDTF">2014-06-16T11:16:40Z</dcterms:modified>
</cp:coreProperties>
</file>