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AFA9-FE4D-40E4-89C2-8B4B8854D752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5BD6-CB79-4938-876D-EBE1657F4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3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4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25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7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5.gif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5.gif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5.gif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5.gif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5.gi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5.gif"/><Relationship Id="rId9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5.gif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5.gif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8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0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5086179" y="2324001"/>
            <a:ext cx="3392557" cy="2852702"/>
          </a:xfrm>
          <a:prstGeom prst="rect">
            <a:avLst/>
          </a:prstGeom>
          <a:noFill/>
        </p:spPr>
      </p:pic>
      <p:pic>
        <p:nvPicPr>
          <p:cNvPr id="14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173942">
            <a:off x="2767054" y="2254182"/>
            <a:ext cx="3392557" cy="2852702"/>
          </a:xfrm>
          <a:prstGeom prst="rect">
            <a:avLst/>
          </a:prstGeom>
          <a:noFill/>
        </p:spPr>
      </p:pic>
      <p:pic>
        <p:nvPicPr>
          <p:cNvPr id="13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1204310" y="2447402"/>
            <a:ext cx="3392557" cy="2852702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 rot="20980303">
            <a:off x="4971705" y="4325571"/>
            <a:ext cx="4011109" cy="2160553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21404738">
            <a:off x="381000" y="304800"/>
            <a:ext cx="5486400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Nadine\Downloads\Lingox0021_LDPooki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7348">
            <a:off x="5334000" y="4476750"/>
            <a:ext cx="3248025" cy="23812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2051" name="Picture 3" descr="C:\Users\Nadine\Downloads\Common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4738">
            <a:off x="533400" y="457200"/>
            <a:ext cx="5257800" cy="1840966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2052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0"/>
            <a:ext cx="2667000" cy="3050490"/>
          </a:xfrm>
          <a:prstGeom prst="rect">
            <a:avLst/>
          </a:prstGeom>
          <a:noFill/>
        </p:spPr>
      </p:pic>
      <p:pic>
        <p:nvPicPr>
          <p:cNvPr id="2055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38400"/>
            <a:ext cx="2286000" cy="4255851"/>
          </a:xfrm>
          <a:prstGeom prst="rect">
            <a:avLst/>
          </a:prstGeom>
          <a:noFill/>
        </p:spPr>
      </p:pic>
      <p:pic>
        <p:nvPicPr>
          <p:cNvPr id="4" name="Picture 2" descr="C:\Users\Nadine\Downloads\Test_TXTSchoodl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2667000"/>
            <a:ext cx="5327681" cy="21130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17909">
            <a:off x="1865896" y="44725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39540">
            <a:off x="7812570" y="2738747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86036">
            <a:off x="3048593" y="53124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0" y="6642556"/>
            <a:ext cx="93346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 smtClean="0"/>
              <a:t>Nadine Gilkison                                                                                                                                                                                                                                                                                www.SmekensEducation.com</a:t>
            </a:r>
            <a:endParaRPr lang="en-US" sz="9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422008" y="305468"/>
            <a:ext cx="5043103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3124200"/>
            <a:ext cx="4876800" cy="35814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072348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each me or show me; tell me the steps; to make clear or understandable</a:t>
            </a:r>
          </a:p>
        </p:txBody>
      </p:sp>
      <p:pic>
        <p:nvPicPr>
          <p:cNvPr id="11266" name="Picture 2" descr="C:\Users\Nadine\Downloads\Explain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1959">
            <a:off x="3821368" y="465926"/>
            <a:ext cx="4171950" cy="23812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1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18426"/>
            <a:ext cx="2438400" cy="4539574"/>
          </a:xfrm>
          <a:prstGeom prst="rect">
            <a:avLst/>
          </a:prstGeom>
          <a:noFill/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-39104" y="2643774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9540">
            <a:off x="7982527" y="17389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6036">
            <a:off x="4801195" y="51600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903835" y="510953"/>
            <a:ext cx="4299324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657600" y="3581400"/>
            <a:ext cx="5346989" cy="24384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35814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truth, something that can be proved</a:t>
            </a:r>
          </a:p>
        </p:txBody>
      </p:sp>
      <p:pic>
        <p:nvPicPr>
          <p:cNvPr id="12290" name="Picture 2" descr="C:\Users\Nadine\Downloads\Fact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8902">
            <a:off x="1682379" y="760535"/>
            <a:ext cx="2892742" cy="1681827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2457450"/>
            <a:ext cx="4400550" cy="4400550"/>
          </a:xfrm>
          <a:prstGeom prst="rect">
            <a:avLst/>
          </a:prstGeom>
          <a:noFill/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237496" y="4701174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9540">
            <a:off x="7609071" y="2866083"/>
            <a:ext cx="801075" cy="107505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9773">
            <a:off x="8218112" y="3478013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037058" y="305181"/>
            <a:ext cx="5803665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4038600"/>
            <a:ext cx="4876800" cy="1828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4191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reate or put together</a:t>
            </a:r>
          </a:p>
        </p:txBody>
      </p:sp>
      <p:pic>
        <p:nvPicPr>
          <p:cNvPr id="13314" name="Picture 2" descr="C:\Users\Nadine\Downloads\Formulat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451">
            <a:off x="3237939" y="605283"/>
            <a:ext cx="5504943" cy="1534265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2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495621"/>
            <a:ext cx="3352800" cy="4362379"/>
          </a:xfrm>
          <a:prstGeom prst="rect">
            <a:avLst/>
          </a:prstGeom>
          <a:noFill/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7095" y="44725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9540">
            <a:off x="8088505" y="19675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6036">
            <a:off x="1067395" y="5652646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21769" y="514414"/>
            <a:ext cx="5595755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657600" y="3581400"/>
            <a:ext cx="5346989" cy="24384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3657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give examples or explain and make clear</a:t>
            </a:r>
          </a:p>
        </p:txBody>
      </p:sp>
      <p:pic>
        <p:nvPicPr>
          <p:cNvPr id="14338" name="Picture 2" descr="C:\Users\Nadine\Downloads\Illustrat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4027">
            <a:off x="379177" y="792955"/>
            <a:ext cx="5281612" cy="1491981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1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318426"/>
            <a:ext cx="2438400" cy="4539574"/>
          </a:xfrm>
          <a:prstGeom prst="rect">
            <a:avLst/>
          </a:prstGeom>
          <a:noFill/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237496" y="4701174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9540">
            <a:off x="7665987" y="3080890"/>
            <a:ext cx="564386" cy="7574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9773">
            <a:off x="8218110" y="2563612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802079" y="312326"/>
            <a:ext cx="4506030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3048000"/>
            <a:ext cx="5334000" cy="34290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124200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guess based on information; find the hidden meaning; to make a decision about the information </a:t>
            </a:r>
          </a:p>
        </p:txBody>
      </p:sp>
      <p:pic>
        <p:nvPicPr>
          <p:cNvPr id="15362" name="Picture 2" descr="C:\Users\Nadine\Downloads\Infer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7235">
            <a:off x="4320422" y="578691"/>
            <a:ext cx="3581400" cy="1667318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2457450"/>
            <a:ext cx="4400550" cy="4400550"/>
          </a:xfrm>
          <a:prstGeom prst="rect">
            <a:avLst/>
          </a:prstGeom>
          <a:noFill/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153056" y="5209733"/>
            <a:ext cx="994376" cy="133447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9540">
            <a:off x="7783706" y="1357989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86036">
            <a:off x="4877395" y="5652648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21769" y="514414"/>
            <a:ext cx="5595755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581400" y="3581400"/>
            <a:ext cx="5423189" cy="2590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36576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show how something is just or correct; to prove</a:t>
            </a:r>
            <a:endParaRPr lang="en-US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3353456" y="3228535"/>
            <a:ext cx="994376" cy="133447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665987" y="3080890"/>
            <a:ext cx="564386" cy="7574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9773">
            <a:off x="8218110" y="2563612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495621"/>
            <a:ext cx="3352800" cy="4362379"/>
          </a:xfrm>
          <a:prstGeom prst="rect">
            <a:avLst/>
          </a:prstGeom>
          <a:noFill/>
        </p:spPr>
      </p:pic>
      <p:pic>
        <p:nvPicPr>
          <p:cNvPr id="2050" name="Picture 2" descr="C:\Users\Nadine\Downloads\Justify_LDPook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9099">
            <a:off x="740326" y="660422"/>
            <a:ext cx="4619625" cy="23812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342980" y="3009801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802079" y="312326"/>
            <a:ext cx="4506030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3733800"/>
            <a:ext cx="5334000" cy="15240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403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leave out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1448456" y="4676334"/>
            <a:ext cx="994376" cy="133447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783706" y="1357989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036">
            <a:off x="457793" y="51600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318426"/>
            <a:ext cx="2438400" cy="4539574"/>
          </a:xfrm>
          <a:prstGeom prst="rect">
            <a:avLst/>
          </a:prstGeom>
          <a:noFill/>
        </p:spPr>
      </p:pic>
      <p:pic>
        <p:nvPicPr>
          <p:cNvPr id="3074" name="Picture 2" descr="C:\Users\Nadine\Downloads\Omit_LDPook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122">
            <a:off x="4547271" y="469007"/>
            <a:ext cx="3049601" cy="1841547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21769" y="514414"/>
            <a:ext cx="5595755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657600" y="3733800"/>
            <a:ext cx="5346989" cy="1828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38100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list of main points</a:t>
            </a:r>
            <a:endParaRPr lang="en-US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3618495" y="4701174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665987" y="3080890"/>
            <a:ext cx="564386" cy="7574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9773">
            <a:off x="8218110" y="2563612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09600" y="2457450"/>
            <a:ext cx="4400550" cy="4400550"/>
          </a:xfrm>
          <a:prstGeom prst="rect">
            <a:avLst/>
          </a:prstGeom>
          <a:noFill/>
        </p:spPr>
      </p:pic>
      <p:pic>
        <p:nvPicPr>
          <p:cNvPr id="4098" name="Picture 2" descr="C:\Users\Nadine\Downloads\Outline_LDPook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58991">
            <a:off x="561662" y="596048"/>
            <a:ext cx="4808313" cy="198036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348474" y="378190"/>
            <a:ext cx="5342652" cy="1986819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3429000"/>
            <a:ext cx="5334000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05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 to get another person to think or feel the same way you do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542633" y="5276226"/>
            <a:ext cx="948423" cy="127280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982528" y="17389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036">
            <a:off x="1448395" y="5652646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495621"/>
            <a:ext cx="3352800" cy="4362379"/>
          </a:xfrm>
          <a:prstGeom prst="rect">
            <a:avLst/>
          </a:prstGeom>
          <a:noFill/>
        </p:spPr>
      </p:pic>
      <p:pic>
        <p:nvPicPr>
          <p:cNvPr id="5122" name="Picture 2" descr="C:\Users\Nadine\Downloads\Persuade_LDPook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8663">
            <a:off x="3547671" y="614619"/>
            <a:ext cx="5000701" cy="1495425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366277" y="527164"/>
            <a:ext cx="5057372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657600" y="3581400"/>
            <a:ext cx="5346989" cy="19812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3657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 or improve something</a:t>
            </a:r>
            <a:endParaRPr lang="en-US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3956821" y="5205483"/>
            <a:ext cx="953864" cy="1280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665987" y="3080890"/>
            <a:ext cx="564386" cy="7574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9773">
            <a:off x="8218110" y="2563612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:\Users\Nadine\Downloads\Revise_LDPooki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10648">
            <a:off x="940153" y="682214"/>
            <a:ext cx="4097438" cy="203650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21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2318426"/>
            <a:ext cx="2438400" cy="45395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649894" y="314661"/>
            <a:ext cx="4886314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pic>
        <p:nvPicPr>
          <p:cNvPr id="1027" name="Picture 3" descr="C:\Users\Nadine\Downloads\Clarify_LDPookie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7288">
            <a:off x="3963248" y="524989"/>
            <a:ext cx="4257675" cy="23812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sp>
        <p:nvSpPr>
          <p:cNvPr id="16" name="Rounded Rectangle 15"/>
          <p:cNvSpPr/>
          <p:nvPr/>
        </p:nvSpPr>
        <p:spPr>
          <a:xfrm>
            <a:off x="457200" y="3962400"/>
            <a:ext cx="5194589" cy="1447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400" y="4267200"/>
            <a:ext cx="40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make clear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838450"/>
            <a:ext cx="4019550" cy="4019550"/>
          </a:xfrm>
          <a:prstGeom prst="rect">
            <a:avLst/>
          </a:prstGeom>
          <a:noFill/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189496" y="43963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9540">
            <a:off x="7982527" y="17389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6036">
            <a:off x="1448394" y="54648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193699" y="309992"/>
            <a:ext cx="5646877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609600" y="3200400"/>
            <a:ext cx="4800600" cy="2971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33528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following of one thing after another; the order of events or steps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153056" y="5209733"/>
            <a:ext cx="994376" cy="133447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982528" y="21199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036">
            <a:off x="4877395" y="5652648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Nadine\Downloads\Sequence_LDPooki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9877">
            <a:off x="3328335" y="517020"/>
            <a:ext cx="5562600" cy="2232183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21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2286000"/>
            <a:ext cx="4400550" cy="44005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11039" y="507625"/>
            <a:ext cx="5739613" cy="2006177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657600" y="3581400"/>
            <a:ext cx="5346989" cy="30480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36576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tell the main idea; the beginning, middle or end</a:t>
            </a:r>
            <a:endParaRPr lang="en-US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3126265" y="3458095"/>
            <a:ext cx="1003530" cy="134675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665987" y="3080890"/>
            <a:ext cx="564386" cy="7574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9773">
            <a:off x="8218110" y="2563612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495621"/>
            <a:ext cx="3352800" cy="4362379"/>
          </a:xfrm>
          <a:prstGeom prst="rect">
            <a:avLst/>
          </a:prstGeom>
          <a:noFill/>
        </p:spPr>
      </p:pic>
      <p:pic>
        <p:nvPicPr>
          <p:cNvPr id="8194" name="Picture 2" descr="C:\Users\Nadine\Downloads\Summarize_LDPook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57213">
            <a:off x="366317" y="758339"/>
            <a:ext cx="5568243" cy="1363428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3802079" y="312326"/>
            <a:ext cx="4506030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3733800"/>
            <a:ext cx="5334000" cy="19812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40386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 it up or prove with details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7909">
            <a:off x="153056" y="5209733"/>
            <a:ext cx="994376" cy="133447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8137146" y="1578256"/>
            <a:ext cx="930997" cy="124941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036">
            <a:off x="4877395" y="5652648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318426"/>
            <a:ext cx="2438400" cy="4539574"/>
          </a:xfrm>
          <a:prstGeom prst="rect">
            <a:avLst/>
          </a:prstGeom>
          <a:noFill/>
        </p:spPr>
      </p:pic>
      <p:pic>
        <p:nvPicPr>
          <p:cNvPr id="9218" name="Picture 2" descr="C:\Users\Nadine\Downloads\Support_LDPook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35920">
            <a:off x="3877222" y="533458"/>
            <a:ext cx="4519241" cy="21157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50182" y="509494"/>
            <a:ext cx="5635146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810000" y="3505200"/>
            <a:ext cx="5194589" cy="2671524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3886200"/>
            <a:ext cx="487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find a way things are alike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Nadine\Downloads\Compare_LDPookie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1408">
            <a:off x="421713" y="680676"/>
            <a:ext cx="5448300" cy="23812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95621"/>
            <a:ext cx="3352800" cy="4362379"/>
          </a:xfrm>
          <a:prstGeom prst="rect">
            <a:avLst/>
          </a:prstGeom>
          <a:noFill/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237496" y="4701174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9540">
            <a:off x="7609071" y="2866083"/>
            <a:ext cx="801075" cy="107505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9773">
            <a:off x="8218112" y="3478013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2965746" y="302990"/>
            <a:ext cx="5875046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990600" y="3657600"/>
            <a:ext cx="3962400" cy="19050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0200" y="3810000"/>
            <a:ext cx="2840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fill in; </a:t>
            </a:r>
          </a:p>
          <a:p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 finish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Nadine\Downloads\Complet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966">
            <a:off x="3108610" y="454228"/>
            <a:ext cx="5562600" cy="2381250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318426"/>
            <a:ext cx="2438400" cy="4539574"/>
          </a:xfrm>
          <a:prstGeom prst="rect">
            <a:avLst/>
          </a:prstGeom>
          <a:noFill/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189496" y="43963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9540">
            <a:off x="7982528" y="20437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6036">
            <a:off x="1448394" y="54648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50182" y="509494"/>
            <a:ext cx="5635146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581400" y="3200400"/>
            <a:ext cx="5423189" cy="3204924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32766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 surrounding a word or passage; helps explain a word’s full meaning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Nadine\Downloads\Context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4746">
            <a:off x="315425" y="599336"/>
            <a:ext cx="5510817" cy="1895054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1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8600" y="2457450"/>
            <a:ext cx="4400550" cy="4400550"/>
          </a:xfrm>
          <a:prstGeom prst="rect">
            <a:avLst/>
          </a:prstGeom>
          <a:noFill/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476478" y="4580107"/>
            <a:ext cx="803511" cy="10783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9540">
            <a:off x="8066271" y="2408885"/>
            <a:ext cx="801075" cy="107505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2965746" y="302990"/>
            <a:ext cx="5875046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57200" y="3200400"/>
            <a:ext cx="4724400" cy="3352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32766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tell about or </a:t>
            </a:r>
          </a:p>
          <a:p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write about, </a:t>
            </a:r>
          </a:p>
          <a:p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paint a picture with words</a:t>
            </a:r>
          </a:p>
        </p:txBody>
      </p:sp>
      <p:pic>
        <p:nvPicPr>
          <p:cNvPr id="7170" name="Picture 2" descr="C:\Users\Nadine\Downloads\Describ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403">
            <a:off x="3260957" y="527151"/>
            <a:ext cx="5406079" cy="1678906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7909">
            <a:off x="4456697" y="39391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8088506" y="1891387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036">
            <a:off x="3962995" y="55410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495621"/>
            <a:ext cx="3352800" cy="436237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48981" y="485966"/>
            <a:ext cx="6097725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581400" y="3352800"/>
            <a:ext cx="5423189" cy="2590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3429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decide something; </a:t>
            </a:r>
          </a:p>
          <a:p>
            <a:pPr algn="ctr"/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 out something</a:t>
            </a:r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Users\Nadine\Downloads\Determin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3939">
            <a:off x="288344" y="804136"/>
            <a:ext cx="5970309" cy="1576111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0" name="Picture 7" descr="C:\Users\Nadine\Downloads\disco_leprechaun_arm_wav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318426"/>
            <a:ext cx="2438400" cy="4539574"/>
          </a:xfrm>
          <a:prstGeom prst="rect">
            <a:avLst/>
          </a:prstGeom>
          <a:noFill/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161296" y="28723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9540">
            <a:off x="7609071" y="2866083"/>
            <a:ext cx="801075" cy="107505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9773">
            <a:off x="8218112" y="3478013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-167291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154627">
            <a:off x="2800181" y="2781202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1141">
            <a:off x="2965746" y="302990"/>
            <a:ext cx="5875046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81000" y="3505200"/>
            <a:ext cx="4953000" cy="21336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733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add details; to expand</a:t>
            </a:r>
          </a:p>
        </p:txBody>
      </p:sp>
      <p:pic>
        <p:nvPicPr>
          <p:cNvPr id="9218" name="Picture 2" descr="C:\Users\Nadine\Downloads\Elaborat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54">
            <a:off x="3093337" y="552369"/>
            <a:ext cx="5666061" cy="1658683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1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7909">
            <a:off x="189496" y="4320173"/>
            <a:ext cx="1231120" cy="16521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9540">
            <a:off x="7982527" y="2119988"/>
            <a:ext cx="1073967" cy="14412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6036">
            <a:off x="1143594" y="5464870"/>
            <a:ext cx="857427" cy="11506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C:\Users\Nadine\Downloads\disco_leprechaun_thumb_up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457450"/>
            <a:ext cx="4400550" cy="44005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20485016">
            <a:off x="3185509" y="3742803"/>
            <a:ext cx="3392557" cy="2852702"/>
          </a:xfrm>
          <a:prstGeom prst="rect">
            <a:avLst/>
          </a:prstGeom>
          <a:noFill/>
        </p:spPr>
      </p:pic>
      <p:pic>
        <p:nvPicPr>
          <p:cNvPr id="17" name="Picture 7" descr="C:\Users\Nadine\AppData\Local\Temp\Wri07_WriteOn.png"/>
          <p:cNvPicPr>
            <a:picLocks noChangeAspect="1" noChangeArrowheads="1"/>
          </p:cNvPicPr>
          <p:nvPr/>
        </p:nvPicPr>
        <p:blipFill>
          <a:blip r:embed="rId3" cstate="print"/>
          <a:srcRect b="37605"/>
          <a:stretch>
            <a:fillRect/>
          </a:stretch>
        </p:blipFill>
        <p:spPr bwMode="auto">
          <a:xfrm rot="446351">
            <a:off x="5961598" y="2341217"/>
            <a:ext cx="3392557" cy="2852702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 rot="21249680">
            <a:off x="248981" y="485966"/>
            <a:ext cx="6097725" cy="2209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Nadine\Downloads\disco_ball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0"/>
            <a:ext cx="2667000" cy="305049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657600" y="3352800"/>
            <a:ext cx="5346989" cy="31242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33528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judge and tell the good and the bad; to decide the value or amount of</a:t>
            </a:r>
          </a:p>
        </p:txBody>
      </p:sp>
      <p:pic>
        <p:nvPicPr>
          <p:cNvPr id="10242" name="Picture 2" descr="C:\Users\Nadine\Downloads\Evaluate_LDPooki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4390">
            <a:off x="474648" y="647873"/>
            <a:ext cx="5672137" cy="1868293"/>
          </a:xfrm>
          <a:prstGeom prst="rect">
            <a:avLst/>
          </a:prstGeom>
          <a:noFill/>
          <a:effectLst>
            <a:glow rad="101600">
              <a:schemeClr val="accent6">
                <a:lumMod val="75000"/>
                <a:alpha val="60000"/>
              </a:schemeClr>
            </a:glow>
          </a:effectLst>
        </p:spPr>
      </p:pic>
      <p:pic>
        <p:nvPicPr>
          <p:cNvPr id="11" name="Picture 2" descr="C:\Users\Nadine\Downloads\disco_leprechaun_point_beat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495621"/>
            <a:ext cx="3352800" cy="4362379"/>
          </a:xfrm>
          <a:prstGeom prst="rect">
            <a:avLst/>
          </a:prstGeom>
          <a:noFill/>
        </p:spPr>
      </p:pic>
      <p:pic>
        <p:nvPicPr>
          <p:cNvPr id="10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7909">
            <a:off x="3176114" y="3744931"/>
            <a:ext cx="832331" cy="11170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Nadine\Downloads\Ang13_AngelsWhim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9540">
            <a:off x="8277655" y="2485085"/>
            <a:ext cx="801075" cy="107505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202</Words>
  <Application>Microsoft Office PowerPoint</Application>
  <PresentationFormat>On-screen Show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</dc:creator>
  <cp:lastModifiedBy>Nadine</cp:lastModifiedBy>
  <cp:revision>11</cp:revision>
  <dcterms:created xsi:type="dcterms:W3CDTF">2014-01-01T19:55:45Z</dcterms:created>
  <dcterms:modified xsi:type="dcterms:W3CDTF">2014-01-02T21:02:56Z</dcterms:modified>
</cp:coreProperties>
</file>