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E26D-0805-4CFC-AA86-7C631610D7DE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E5C9F-1AFD-4A8F-BF76-F5B9A1553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4AB8-66AF-4B83-9BB4-2A337A9CC832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16DF-CC60-44CD-A1E3-E95862911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 your question/example about onomatopoeia in this box.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metaphor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hyperbole in this box.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 </a:t>
            </a:r>
            <a:r>
              <a:rPr lang="en-US" sz="3200" dirty="0" smtClean="0"/>
              <a:t>euphemism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paradox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 pun in this box.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an </a:t>
            </a:r>
            <a:r>
              <a:rPr lang="en-US" sz="3200" dirty="0" smtClean="0"/>
              <a:t>oxymoron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personification in this box.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an </a:t>
            </a:r>
            <a:r>
              <a:rPr lang="en-US" sz="3200" noProof="0" dirty="0" smtClean="0"/>
              <a:t>analogy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</a:t>
            </a:r>
            <a:r>
              <a:rPr lang="en-US" sz="3200" dirty="0" smtClean="0"/>
              <a:t>of irony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an </a:t>
            </a:r>
            <a:r>
              <a:rPr lang="en-US" sz="3200" noProof="0" dirty="0" smtClean="0"/>
              <a:t>allusion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box.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an adage in this box.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 simile in this box.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an idiom in this box.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2209800"/>
            <a:ext cx="8229600" cy="44196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your question/example about an alliteration in this box.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146</Words>
  <Application>Microsoft Office PowerPoint</Application>
  <PresentationFormat>On-screen Show (4:3)</PresentationFormat>
  <Paragraphs>15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</dc:creator>
  <cp:lastModifiedBy>Liz Shockey</cp:lastModifiedBy>
  <cp:revision>6</cp:revision>
  <dcterms:created xsi:type="dcterms:W3CDTF">2012-09-26T14:12:15Z</dcterms:created>
  <dcterms:modified xsi:type="dcterms:W3CDTF">2012-10-01T18:55:52Z</dcterms:modified>
</cp:coreProperties>
</file>