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6E26D-0805-4CFC-AA86-7C631610D7D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E5C9F-1AFD-4A8F-BF76-F5B9A1553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2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4AB8-66AF-4B83-9BB4-2A337A9CC832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16DF-CC60-44CD-A1E3-E95862911B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Type your question/example about onomatopoeia in this box.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2209800"/>
            <a:ext cx="8229600" cy="4419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your question/example about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metaphor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this box.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2209800"/>
            <a:ext cx="8229600" cy="4419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your question/example about hyperbole in this box.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2209800"/>
            <a:ext cx="8229600" cy="4419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your question/example about personification in this box.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2209800"/>
            <a:ext cx="8229600" cy="4419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your question/example about an adage in this box.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2209800"/>
            <a:ext cx="8229600" cy="4419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your question/example about a simile in this box.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2209800"/>
            <a:ext cx="8229600" cy="4419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your question/example about an idiom in this box.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2209800"/>
            <a:ext cx="8229600" cy="44196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 your question/example about an alliteration in this box.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On-screen Show (4:3)</PresentationFormat>
  <Paragraphs>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Nadine</dc:creator>
  <cp:lastModifiedBy>Liz Shockey</cp:lastModifiedBy>
  <cp:revision>4</cp:revision>
  <dcterms:created xsi:type="dcterms:W3CDTF">2012-09-26T14:12:15Z</dcterms:created>
  <dcterms:modified xsi:type="dcterms:W3CDTF">2012-10-01T18:55:26Z</dcterms:modified>
</cp:coreProperties>
</file>