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0" r:id="rId4"/>
    <p:sldId id="256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76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0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2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5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5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6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8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0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9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2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34BDA-1610-4AD7-B1FB-061BEB779197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EBB1-A9E7-4853-92AC-5BD37A48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5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3468">
            <a:off x="4835592" y="665524"/>
            <a:ext cx="3652802" cy="58679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9328" cy="32952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8446">
            <a:off x="440960" y="3291002"/>
            <a:ext cx="3031445" cy="10269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30" y="4553462"/>
            <a:ext cx="2795398" cy="13439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8400" y="6098875"/>
            <a:ext cx="3501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By: Rachael Gilkison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6315" y="0"/>
            <a:ext cx="2337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</a:t>
            </a:r>
            <a:r>
              <a:rPr lang="en-US" i="1" dirty="0" smtClean="0"/>
              <a:t>reated with evidence </a:t>
            </a:r>
          </a:p>
          <a:p>
            <a:r>
              <a:rPr lang="en-US" i="1" dirty="0" smtClean="0"/>
              <a:t>from the following text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3046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904" y="1600200"/>
            <a:ext cx="3060192" cy="3657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2109787"/>
            <a:ext cx="4000500" cy="2638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208232"/>
            <a:ext cx="7747000" cy="561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8719" y="5829060"/>
            <a:ext cx="8303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beginning, Anne’s life was full of normal activities; visits to the beach, movies, and school.</a:t>
            </a:r>
          </a:p>
        </p:txBody>
      </p:sp>
    </p:spTree>
    <p:extLst>
      <p:ext uri="{BB962C8B-B14F-4D97-AF65-F5344CB8AC3E}">
        <p14:creationId xmlns:p14="http://schemas.microsoft.com/office/powerpoint/2010/main" val="74129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032" y="133709"/>
            <a:ext cx="3060192" cy="365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6398">
            <a:off x="193463" y="-101101"/>
            <a:ext cx="4254083" cy="4691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574" y="2788566"/>
            <a:ext cx="5805577" cy="32511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5829060"/>
            <a:ext cx="9083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her 13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birthday, Anne received a diary from her father, Otto Frank. She hoped to become a famous writer someday.</a:t>
            </a:r>
          </a:p>
        </p:txBody>
      </p:sp>
    </p:spTree>
    <p:extLst>
      <p:ext uri="{BB962C8B-B14F-4D97-AF65-F5344CB8AC3E}">
        <p14:creationId xmlns:p14="http://schemas.microsoft.com/office/powerpoint/2010/main" val="28206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93" y="103517"/>
            <a:ext cx="3621387" cy="50054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83721"/>
            <a:ext cx="2769079" cy="43811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6213" y="66771"/>
            <a:ext cx="41751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Adolf Hitler came to power in Germany, life for Jews became unbearable. He eventually banished them to concentration camps of unbelievable conditions.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4953" y="5198853"/>
            <a:ext cx="40314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Otto Frank planned a secret hiding place for his family within his office building to protect them from the Nazis.</a:t>
            </a:r>
          </a:p>
        </p:txBody>
      </p:sp>
    </p:spTree>
    <p:extLst>
      <p:ext uri="{BB962C8B-B14F-4D97-AF65-F5344CB8AC3E}">
        <p14:creationId xmlns:p14="http://schemas.microsoft.com/office/powerpoint/2010/main" val="102727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70"/>
          <a:stretch/>
        </p:blipFill>
        <p:spPr>
          <a:xfrm>
            <a:off x="4494200" y="267418"/>
            <a:ext cx="4062305" cy="50895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41" y="120770"/>
            <a:ext cx="3409202" cy="52362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596" y="5520905"/>
            <a:ext cx="8333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“Secret Annex” was equipped with a false bookcase to hide its identity. Otto even made room for several families to join them as well. </a:t>
            </a:r>
          </a:p>
        </p:txBody>
      </p:sp>
    </p:spTree>
    <p:extLst>
      <p:ext uri="{BB962C8B-B14F-4D97-AF65-F5344CB8AC3E}">
        <p14:creationId xmlns:p14="http://schemas.microsoft.com/office/powerpoint/2010/main" val="135262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83" y="260065"/>
            <a:ext cx="5200650" cy="3429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610" y="114783"/>
            <a:ext cx="3737124" cy="3720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6046" y="3980580"/>
            <a:ext cx="85746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Miep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 valuable asset to the Frank family, provides food and other supplies for their survival.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Frank family was eventually discovered with Otto Frank as the lone survivor, but thanks to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Miep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Anne’s diary was rescued.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Anne has achieved her goal of becoming a famous writer with over 6 million copies of her diary being published. </a:t>
            </a:r>
          </a:p>
        </p:txBody>
      </p:sp>
    </p:spTree>
    <p:extLst>
      <p:ext uri="{BB962C8B-B14F-4D97-AF65-F5344CB8AC3E}">
        <p14:creationId xmlns:p14="http://schemas.microsoft.com/office/powerpoint/2010/main" val="185783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199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Gilkison</dc:creator>
  <cp:lastModifiedBy>Liz Shockey</cp:lastModifiedBy>
  <cp:revision>4</cp:revision>
  <dcterms:created xsi:type="dcterms:W3CDTF">2014-06-08T01:59:28Z</dcterms:created>
  <dcterms:modified xsi:type="dcterms:W3CDTF">2014-06-09T11:35:23Z</dcterms:modified>
</cp:coreProperties>
</file>