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-1812" y="-102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3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6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7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6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2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3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4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C029-4026-4FB5-9D51-AC9B6498435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0A55-FB76-4526-AF29-F8D810DF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4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" y="0"/>
            <a:ext cx="12189618" cy="1625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76640" y="4860899"/>
            <a:ext cx="31886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#              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94048" y="3033102"/>
            <a:ext cx="2648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</a:t>
            </a:r>
            <a:r>
              <a:rPr lang="en-US" sz="6000" dirty="0" smtClean="0"/>
              <a:t>              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952240" y="7553299"/>
            <a:ext cx="3261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6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nsert photo here              </a:t>
            </a:r>
            <a:endParaRPr lang="en-US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72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Gilkison</dc:creator>
  <cp:lastModifiedBy>Liz Shockey</cp:lastModifiedBy>
  <cp:revision>1</cp:revision>
  <dcterms:created xsi:type="dcterms:W3CDTF">2014-06-08T01:27:44Z</dcterms:created>
  <dcterms:modified xsi:type="dcterms:W3CDTF">2014-06-09T11:36:43Z</dcterms:modified>
</cp:coreProperties>
</file>