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6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5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9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1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2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6D8D-8120-4EA1-99AC-3BD84F7D83E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80D7-E673-4D70-A6F1-76173E81B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5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1</cp:revision>
  <dcterms:created xsi:type="dcterms:W3CDTF">2014-06-05T16:40:59Z</dcterms:created>
  <dcterms:modified xsi:type="dcterms:W3CDTF">2014-06-05T17:52:55Z</dcterms:modified>
</cp:coreProperties>
</file>