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20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CEC52-0E9D-4CA2-B76C-BB0BAA016EB5}" type="datetimeFigureOut">
              <a:rPr lang="en-US" smtClean="0"/>
              <a:pPr/>
              <a:t>4/6/2013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727E3-8245-42A0-BEE5-E19F6E4633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485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CEC52-0E9D-4CA2-B76C-BB0BAA016EB5}" type="datetimeFigureOut">
              <a:rPr lang="en-US" smtClean="0"/>
              <a:pPr/>
              <a:t>4/6/2013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727E3-8245-42A0-BEE5-E19F6E4633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7732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CEC52-0E9D-4CA2-B76C-BB0BAA016EB5}" type="datetimeFigureOut">
              <a:rPr lang="en-US" smtClean="0"/>
              <a:pPr/>
              <a:t>4/6/2013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727E3-8245-42A0-BEE5-E19F6E4633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8713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CEC52-0E9D-4CA2-B76C-BB0BAA016EB5}" type="datetimeFigureOut">
              <a:rPr lang="en-US" smtClean="0"/>
              <a:pPr/>
              <a:t>4/6/2013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727E3-8245-42A0-BEE5-E19F6E4633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7917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CEC52-0E9D-4CA2-B76C-BB0BAA016EB5}" type="datetimeFigureOut">
              <a:rPr lang="en-US" smtClean="0"/>
              <a:pPr/>
              <a:t>4/6/2013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727E3-8245-42A0-BEE5-E19F6E4633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1388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CEC52-0E9D-4CA2-B76C-BB0BAA016EB5}" type="datetimeFigureOut">
              <a:rPr lang="en-US" smtClean="0"/>
              <a:pPr/>
              <a:t>4/6/2013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727E3-8245-42A0-BEE5-E19F6E4633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0914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CEC52-0E9D-4CA2-B76C-BB0BAA016EB5}" type="datetimeFigureOut">
              <a:rPr lang="en-US" smtClean="0"/>
              <a:pPr/>
              <a:t>4/6/2013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727E3-8245-42A0-BEE5-E19F6E4633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0560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CEC52-0E9D-4CA2-B76C-BB0BAA016EB5}" type="datetimeFigureOut">
              <a:rPr lang="en-US" smtClean="0"/>
              <a:pPr/>
              <a:t>4/6/2013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727E3-8245-42A0-BEE5-E19F6E4633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0232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CEC52-0E9D-4CA2-B76C-BB0BAA016EB5}" type="datetimeFigureOut">
              <a:rPr lang="en-US" smtClean="0"/>
              <a:pPr/>
              <a:t>4/6/2013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727E3-8245-42A0-BEE5-E19F6E4633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5074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CEC52-0E9D-4CA2-B76C-BB0BAA016EB5}" type="datetimeFigureOut">
              <a:rPr lang="en-US" smtClean="0"/>
              <a:pPr/>
              <a:t>4/6/2013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727E3-8245-42A0-BEE5-E19F6E4633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6557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CEC52-0E9D-4CA2-B76C-BB0BAA016EB5}" type="datetimeFigureOut">
              <a:rPr lang="en-US" smtClean="0"/>
              <a:pPr/>
              <a:t>4/6/2013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727E3-8245-42A0-BEE5-E19F6E4633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328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CEC52-0E9D-4CA2-B76C-BB0BAA016EB5}" type="datetimeFigureOut">
              <a:rPr lang="en-US" smtClean="0"/>
              <a:pPr/>
              <a:t>4/6/2013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727E3-8245-42A0-BEE5-E19F6E4633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6695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1.wav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1.wav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1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1.wav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5338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 advTm="6844">
        <p14:glitter pattern="hexagon"/>
      </p:transition>
    </mc:Choice>
    <mc:Fallback>
      <p:transition spd="slow" advTm="684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9155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60000">
        <p14:flip dir="r"/>
      </p:transition>
    </mc:Choice>
    <mc:Fallback>
      <p:transition spd="slow" advTm="6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6694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60000">
        <p14:shred/>
        <p:sndAc>
          <p:stSnd>
            <p:snd r:embed="rId4" name="chimes.wav"/>
          </p:stSnd>
        </p:sndAc>
      </p:transition>
    </mc:Choice>
    <mc:Fallback>
      <p:transition spd="slow" advTm="6000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8369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60000">
        <p14:ripple/>
      </p:transition>
    </mc:Choice>
    <mc:Fallback>
      <p:transition spd="slow" advTm="6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5236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60000">
        <p:blinds dir="vert"/>
      </p:transition>
    </mc:Choice>
    <mc:Fallback>
      <p:transition spd="slow" advTm="60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4614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Tm="60000">
        <p14:vortex dir="r"/>
      </p:transition>
    </mc:Choice>
    <mc:Fallback>
      <p:transition spd="slow" advTm="6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3119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60000">
        <p14:ripple/>
      </p:transition>
    </mc:Choice>
    <mc:Fallback>
      <p:transition spd="slow" advTm="6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7226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60000">
        <p14:prism isInverted="1"/>
        <p:sndAc>
          <p:stSnd>
            <p:snd r:embed="rId4" name="camera.wav"/>
          </p:stSnd>
        </p:sndAc>
      </p:transition>
    </mc:Choice>
    <mc:Fallback>
      <p:transition spd="slow" advTm="60000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3619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 advTm="60000">
        <p14:switch dir="r"/>
      </p:transition>
    </mc:Choice>
    <mc:Fallback>
      <p:transition spd="slow" advTm="6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9042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 advTm="60000">
        <p14:warp dir="in"/>
      </p:transition>
    </mc:Choice>
    <mc:Fallback>
      <p:transition spd="slow" advTm="6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9467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60000">
        <p14:conveyor dir="l"/>
      </p:transition>
    </mc:Choice>
    <mc:Fallback>
      <p:transition spd="slow" advTm="6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8613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60000">
        <p14:prism/>
      </p:transition>
    </mc:Choice>
    <mc:Fallback>
      <p:transition spd="slow" advTm="6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4980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60000">
        <p14:ripple/>
      </p:transition>
    </mc:Choice>
    <mc:Fallback>
      <p:transition spd="slow" advTm="6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3616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 advTm="60000">
        <p14:glitter pattern="hexagon"/>
        <p:sndAc>
          <p:stSnd>
            <p:snd r:embed="rId4" name="chimes.wav"/>
          </p:stSnd>
        </p:sndAc>
      </p:transition>
    </mc:Choice>
    <mc:Fallback>
      <p:transition spd="slow" advTm="6000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8012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Tm="60000">
        <p14:vortex dir="r"/>
      </p:transition>
    </mc:Choice>
    <mc:Fallback>
      <p:transition spd="slow" advTm="6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8181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60000">
        <p14:doors dir="vert"/>
      </p:transition>
    </mc:Choice>
    <mc:Fallback>
      <p:transition spd="slow" advTm="6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2672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60000">
        <p:blinds dir="vert"/>
      </p:transition>
    </mc:Choice>
    <mc:Fallback>
      <p:transition spd="slow" advTm="60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0179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60000">
        <p14:prism isInverted="1"/>
        <p:sndAc>
          <p:stSnd>
            <p:snd r:embed="rId4" name="camera.wav"/>
          </p:stSnd>
        </p:sndAc>
      </p:transition>
    </mc:Choice>
    <mc:Fallback>
      <p:transition spd="slow" advTm="60000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3668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60000">
        <p14:gallery dir="l"/>
      </p:transition>
    </mc:Choice>
    <mc:Fallback>
      <p:transition spd="slow" advTm="6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7390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 advTm="60000">
        <p14:switch dir="r"/>
      </p:transition>
    </mc:Choice>
    <mc:Fallback>
      <p:transition spd="slow" advTm="6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1940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 advTm="60000">
        <p14:honeycomb/>
      </p:transition>
    </mc:Choice>
    <mc:Fallback>
      <p:transition spd="slow" advTm="6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On-screen Show (4:3)</PresentationFormat>
  <Paragraphs>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Nadine Gilkison</dc:creator>
  <cp:lastModifiedBy>Nadine</cp:lastModifiedBy>
  <cp:revision>3</cp:revision>
  <dcterms:created xsi:type="dcterms:W3CDTF">2012-08-15T18:43:06Z</dcterms:created>
  <dcterms:modified xsi:type="dcterms:W3CDTF">2013-04-06T19:17:49Z</dcterms:modified>
</cp:coreProperties>
</file>