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0" r:id="rId6"/>
    <p:sldId id="268" r:id="rId7"/>
    <p:sldId id="269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77B76-A780-4756-BFB4-7263EAEBC2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2ADB1-E2F2-4A49-AA9A-48D52EAB5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30448-0FFE-41E4-ABDE-2BE241E5D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5C4E4-AC3D-4B54-B8D4-6927B626B6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34BDC-0E24-4285-9D1E-7CB93F777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405BD-D7B8-42FD-96D1-B38002649A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04E9A-3EAC-4165-A96A-EF100DDDE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A54C5-898C-4DB6-AD2F-11E0B5751A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7C14B-E1CD-4FBE-B7D8-FBAB2106C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98940-1C97-4A5D-BD7B-1261CFD008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CC7C4-E6F5-470F-B706-FD124584D9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1E63E2-E5DC-4284-BBE0-1B143EC551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00600" y="1676400"/>
            <a:ext cx="4038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Place picture here with areas highlighted and animated separately.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57800" y="1600200"/>
            <a:ext cx="2895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/>
              <a:t>Type </a:t>
            </a:r>
          </a:p>
          <a:p>
            <a:r>
              <a:rPr lang="en-US" sz="5400" i="1" dirty="0" smtClean="0"/>
              <a:t>Title </a:t>
            </a:r>
          </a:p>
          <a:p>
            <a:r>
              <a:rPr lang="en-US" sz="5400" i="1" dirty="0" smtClean="0"/>
              <a:t>of Mystery Here…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1905000"/>
            <a:ext cx="281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/>
              <a:t>Place picture here</a:t>
            </a:r>
            <a:r>
              <a:rPr lang="en-US" sz="6000" dirty="0" smtClean="0"/>
              <a:t>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00600" y="1676400"/>
            <a:ext cx="4038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Place picture here with areas highlighted and animated separately.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57800" y="1600200"/>
            <a:ext cx="2895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/>
              <a:t>Type </a:t>
            </a:r>
          </a:p>
          <a:p>
            <a:r>
              <a:rPr lang="en-US" sz="5400" i="1" dirty="0" smtClean="0"/>
              <a:t>Title </a:t>
            </a:r>
          </a:p>
          <a:p>
            <a:r>
              <a:rPr lang="en-US" sz="5400" i="1" dirty="0" smtClean="0"/>
              <a:t>of Mystery Here…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1905000"/>
            <a:ext cx="281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/>
              <a:t>Place picture here</a:t>
            </a:r>
            <a:r>
              <a:rPr lang="en-US" sz="6000" dirty="0" smtClean="0"/>
              <a:t>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00600" y="1676400"/>
            <a:ext cx="4038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Place picture here with areas highlighted and animated separately.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24400" y="990600"/>
            <a:ext cx="441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/>
              <a:t>Type Title of Mystery Here…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1905000"/>
            <a:ext cx="281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/>
              <a:t>Place picture here</a:t>
            </a:r>
            <a:r>
              <a:rPr lang="en-US" sz="6000" dirty="0" smtClean="0"/>
              <a:t>.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60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Nadine Gilkison</dc:creator>
  <cp:lastModifiedBy>Liz Shockey</cp:lastModifiedBy>
  <cp:revision>24</cp:revision>
  <dcterms:created xsi:type="dcterms:W3CDTF">2008-03-05T00:34:21Z</dcterms:created>
  <dcterms:modified xsi:type="dcterms:W3CDTF">2012-10-02T14:59:12Z</dcterms:modified>
</cp:coreProperties>
</file>