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1" r:id="rId9"/>
    <p:sldId id="260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EC28-7502-4E92-9F7D-F350034EE448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8239-A808-4C8D-9C79-5E64032F20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Nadine</dc:creator>
  <cp:lastModifiedBy>Liz Shockey</cp:lastModifiedBy>
  <cp:revision>1</cp:revision>
  <dcterms:created xsi:type="dcterms:W3CDTF">2012-10-01T01:36:35Z</dcterms:created>
  <dcterms:modified xsi:type="dcterms:W3CDTF">2012-10-02T16:28:08Z</dcterms:modified>
</cp:coreProperties>
</file>