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1" r:id="rId4"/>
    <p:sldId id="260" r:id="rId5"/>
    <p:sldId id="259" r:id="rId6"/>
    <p:sldId id="258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FA326-481D-48BD-9666-5CB679995986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Slide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Nadine</dc:creator>
  <cp:lastModifiedBy>Nadine</cp:lastModifiedBy>
  <cp:revision>1</cp:revision>
  <dcterms:created xsi:type="dcterms:W3CDTF">2012-08-06T22:52:33Z</dcterms:created>
  <dcterms:modified xsi:type="dcterms:W3CDTF">2012-08-06T22:55:45Z</dcterms:modified>
</cp:coreProperties>
</file>