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2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9933"/>
    <a:srgbClr val="1BB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2AEE-6C9F-44BB-90A2-74F63CF27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DD65F-7423-4CC9-B7AE-E670145C4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5E6A8-E688-4A64-894B-8AC1C8DD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434BB-C191-465F-86F7-B19F4433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CE625-BC45-4ECD-95EB-C8199C96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462F2-B3B6-45AC-8E43-4250D8A1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0D2C5-9DA7-436A-BA28-3240694AF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D970B-4A4E-40EE-AE44-75EC1E0F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769C-7239-49B9-AEBA-6D17E11B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701AC-AC2E-490D-BCFE-67723607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968A02-AEE0-43F5-ADF0-B66D39E12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CA621-729E-4A13-AB37-26B6CA5D7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B623A-999E-438E-A26E-937E65F5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9711A-B0B8-484F-86CA-5446D2E3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1A1DC-083C-4907-A866-42B5E85A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4868-D846-48D3-B984-94C50BEB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E8029-5E57-4D44-BF90-ECBB8EC97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6E5FF-C452-4356-A07F-54E2B2F3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0F404-E006-4584-992E-E49987D7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BB042-6F93-4092-8A25-1839B7E0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0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417E7-056A-474C-96FC-95CE8EC3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1E96D-045D-4765-9247-9DC58D0B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65DD3-B588-452A-8248-8C7F4D53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41337-2397-4A55-AA70-0B090248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70692-C8C5-44DA-BEDC-4A57E4AD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0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BDED-A503-4313-8371-AB9629AA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411F4-B826-430A-A1CC-BC1649F90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ABD14-019E-4DBD-BDDB-4F588D58A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81AD6-518F-49D6-BF3D-298FA640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E9EA7-17E9-4438-AFD7-68790536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C4D6D-48D1-4804-9E2F-B63F2B5A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752C-897F-4521-BA20-045E8D300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18A63-E0FF-48D6-8BCD-E2AE6A5F1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2B5B2-B656-4055-9EE0-C0D2A7E64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AF09B-2AA6-4362-BFAE-F79ED0CBC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99741-E22C-400B-9495-09D2BBC24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71897-FC99-4A69-BE8E-166AA5B3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CE3BBB-356E-484F-A35A-A4FC0DB6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8F328-A435-45B1-A31C-748FD08D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6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EB41-2101-403C-97FE-C3D78DD3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80C04-1215-4D74-B383-C4D09719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7565-3356-4259-A788-D091379E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32458-F239-43BF-AFA5-DF0E17CA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7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B3053B-C37C-40BE-92BB-01B61240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72CA3-5EE2-49E8-ADA0-5B79348F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FCC3C-B7B3-4E84-AEA3-C0514EA3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6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245D-FF14-49A7-985B-E016AADFA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E95DC-D1D1-4B8E-AF34-8D591BADD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1BAF9-1C8E-4E4F-A2BC-C2A73C864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A10C4-F60B-4C42-8789-83B96E2C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BDCBC-5917-4457-8812-AF96F397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DAB62-6EAE-49DB-A313-6EABC3B0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6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7999-A5F0-4032-BDD2-C0E77667C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0AA7D8-FDC8-4DC5-8A98-DE7D45C82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BA115-A687-4364-B11A-B03FD11F0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E47A6-4273-4B57-A928-DEDA1395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0B35A-4048-49EC-836F-0CD25D1D0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023D7-3E1B-49A9-BB7A-2FDDA084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0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B2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AB06A-8240-42BF-9F3F-8568BC74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20EE1-AE96-4AA7-B4DD-07DB457DB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BB7A0-193E-427B-B4C4-4402257EA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6A4B6-B4B5-462D-90D7-882B7D29C16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73EF9-E91B-40C4-B120-C80B0A028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808FD-E970-4493-B171-25EB8F991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1B0D1-7989-4F5B-837C-7C6C0901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1BB2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8D4D2E-6885-450C-8158-3054A381C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389" y="0"/>
            <a:ext cx="10275611" cy="47952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AC645E-94E4-4B42-8C1C-29465B24E6F4}"/>
              </a:ext>
            </a:extLst>
          </p:cNvPr>
          <p:cNvSpPr txBox="1"/>
          <p:nvPr/>
        </p:nvSpPr>
        <p:spPr>
          <a:xfrm>
            <a:off x="4789176" y="912204"/>
            <a:ext cx="61164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Komika Title - Paint" panose="02000506000000020004" pitchFamily="2" charset="0"/>
              </a:rPr>
              <a:t>Conference with writers daily</a:t>
            </a:r>
            <a:endParaRPr lang="en-US" sz="2600" dirty="0">
              <a:latin typeface="Komika Title - Paint" panose="02000506000000020004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1EE760F-F7FD-4A20-AAE8-FBCA69B13DEF}"/>
              </a:ext>
            </a:extLst>
          </p:cNvPr>
          <p:cNvGrpSpPr/>
          <p:nvPr/>
        </p:nvGrpSpPr>
        <p:grpSpPr>
          <a:xfrm>
            <a:off x="2499592" y="3801140"/>
            <a:ext cx="913322" cy="2732568"/>
            <a:chOff x="729961" y="408531"/>
            <a:chExt cx="665000" cy="198961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EEC4617-42FE-4897-B13D-12789AC4C05B}"/>
                </a:ext>
              </a:extLst>
            </p:cNvPr>
            <p:cNvSpPr/>
            <p:nvPr/>
          </p:nvSpPr>
          <p:spPr>
            <a:xfrm>
              <a:off x="765232" y="408531"/>
              <a:ext cx="629729" cy="62972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290FC1-3C81-4895-905A-6A922AF6C3AC}"/>
                </a:ext>
              </a:extLst>
            </p:cNvPr>
            <p:cNvCxnSpPr>
              <a:stCxn id="7" idx="4"/>
            </p:cNvCxnSpPr>
            <p:nvPr/>
          </p:nvCxnSpPr>
          <p:spPr>
            <a:xfrm flipH="1">
              <a:off x="1080096" y="1038260"/>
              <a:ext cx="1" cy="730155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531CF17-6CB6-4A95-9513-55B6D258F5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961" y="1719747"/>
              <a:ext cx="349912" cy="67839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7B77B61-1536-44CA-A6B7-E192C8732D11}"/>
                </a:ext>
              </a:extLst>
            </p:cNvPr>
            <p:cNvCxnSpPr>
              <a:cxnSpLocks/>
            </p:cNvCxnSpPr>
            <p:nvPr/>
          </p:nvCxnSpPr>
          <p:spPr>
            <a:xfrm>
              <a:off x="1079874" y="1718202"/>
              <a:ext cx="315087" cy="67994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B98980F-B582-4334-A96D-A4D496EBC2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2006" y="1361537"/>
              <a:ext cx="652955" cy="0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CDB4A88-379E-4EE8-9C86-2C726733AB91}"/>
              </a:ext>
            </a:extLst>
          </p:cNvPr>
          <p:cNvSpPr txBox="1"/>
          <p:nvPr/>
        </p:nvSpPr>
        <p:spPr>
          <a:xfrm>
            <a:off x="5163799" y="4532777"/>
            <a:ext cx="6116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omika Text" panose="02000000000000000000" pitchFamily="2" charset="0"/>
              </a:rPr>
              <a:t>Management</a:t>
            </a:r>
            <a:endParaRPr lang="en-US" sz="3600" dirty="0">
              <a:latin typeface="Komika Text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C1C05C-2DFB-4455-84D9-988E1B0FFB87}"/>
              </a:ext>
            </a:extLst>
          </p:cNvPr>
          <p:cNvSpPr/>
          <p:nvPr/>
        </p:nvSpPr>
        <p:spPr>
          <a:xfrm>
            <a:off x="5955718" y="5466621"/>
            <a:ext cx="41104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latin typeface="Komika Text" panose="02000000000000000000" pitchFamily="2" charset="0"/>
              </a:rPr>
              <a:t>&amp; Mobility</a:t>
            </a:r>
            <a:endParaRPr lang="en-US" sz="7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3CCD97-01EB-48CF-9E04-086F4C0C23C8}"/>
              </a:ext>
            </a:extLst>
          </p:cNvPr>
          <p:cNvSpPr txBox="1"/>
          <p:nvPr/>
        </p:nvSpPr>
        <p:spPr>
          <a:xfrm>
            <a:off x="10278208" y="6581001"/>
            <a:ext cx="201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omika Text Tight" panose="02000000000000000000" pitchFamily="2" charset="0"/>
              </a:rPr>
              <a:t>©Smekens Education Solutions, Inc.</a:t>
            </a:r>
          </a:p>
        </p:txBody>
      </p:sp>
    </p:spTree>
    <p:extLst>
      <p:ext uri="{BB962C8B-B14F-4D97-AF65-F5344CB8AC3E}">
        <p14:creationId xmlns:p14="http://schemas.microsoft.com/office/powerpoint/2010/main" val="50186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1BB2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4B5225EC-D2D2-4A27-B056-B55020583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41" y="0"/>
            <a:ext cx="5525759" cy="2578687"/>
          </a:xfrm>
          <a:prstGeom prst="rect">
            <a:avLst/>
          </a:prstGeom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D611C743-D09F-4FBC-BB91-B8A3F121BA2B}"/>
              </a:ext>
            </a:extLst>
          </p:cNvPr>
          <p:cNvSpPr/>
          <p:nvPr/>
        </p:nvSpPr>
        <p:spPr>
          <a:xfrm>
            <a:off x="6728064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C8F56E4-273E-42BA-9A34-20FA2663B8D4}"/>
              </a:ext>
            </a:extLst>
          </p:cNvPr>
          <p:cNvSpPr/>
          <p:nvPr/>
        </p:nvSpPr>
        <p:spPr>
          <a:xfrm>
            <a:off x="6728063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0C967C-21AE-447D-B33D-DA2CBB75BD60}"/>
              </a:ext>
            </a:extLst>
          </p:cNvPr>
          <p:cNvSpPr/>
          <p:nvPr/>
        </p:nvSpPr>
        <p:spPr>
          <a:xfrm>
            <a:off x="5974690" y="2257460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B1FFD4-FDC1-47B1-8BCE-4D7B5CB930AE}"/>
              </a:ext>
            </a:extLst>
          </p:cNvPr>
          <p:cNvSpPr/>
          <p:nvPr/>
        </p:nvSpPr>
        <p:spPr>
          <a:xfrm>
            <a:off x="5974689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FCD8219-16DD-4CC0-AB75-3E221C404FD3}"/>
              </a:ext>
            </a:extLst>
          </p:cNvPr>
          <p:cNvSpPr/>
          <p:nvPr/>
        </p:nvSpPr>
        <p:spPr>
          <a:xfrm>
            <a:off x="4734913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BCA594F-23F5-4281-A26F-07B31CAF474E}"/>
              </a:ext>
            </a:extLst>
          </p:cNvPr>
          <p:cNvSpPr/>
          <p:nvPr/>
        </p:nvSpPr>
        <p:spPr>
          <a:xfrm>
            <a:off x="4734912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E8BB32E-6089-4712-B046-945BFFB1234B}"/>
              </a:ext>
            </a:extLst>
          </p:cNvPr>
          <p:cNvSpPr/>
          <p:nvPr/>
        </p:nvSpPr>
        <p:spPr>
          <a:xfrm>
            <a:off x="3981539" y="2257460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D960DE0-872E-4279-B094-5F8073C74F68}"/>
              </a:ext>
            </a:extLst>
          </p:cNvPr>
          <p:cNvSpPr/>
          <p:nvPr/>
        </p:nvSpPr>
        <p:spPr>
          <a:xfrm>
            <a:off x="3981538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4210DAA-AEDB-4CB7-B82B-E8CB10D27F3B}"/>
              </a:ext>
            </a:extLst>
          </p:cNvPr>
          <p:cNvSpPr/>
          <p:nvPr/>
        </p:nvSpPr>
        <p:spPr>
          <a:xfrm>
            <a:off x="2651541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819B75C-FF9C-4722-8531-FA701BA2133A}"/>
              </a:ext>
            </a:extLst>
          </p:cNvPr>
          <p:cNvSpPr/>
          <p:nvPr/>
        </p:nvSpPr>
        <p:spPr>
          <a:xfrm>
            <a:off x="2651540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7883513-CDA9-46B5-BEAD-3A739D694D43}"/>
              </a:ext>
            </a:extLst>
          </p:cNvPr>
          <p:cNvSpPr/>
          <p:nvPr/>
        </p:nvSpPr>
        <p:spPr>
          <a:xfrm>
            <a:off x="1898165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72A8316-4809-412B-B1E9-DF7B01D30152}"/>
              </a:ext>
            </a:extLst>
          </p:cNvPr>
          <p:cNvSpPr/>
          <p:nvPr/>
        </p:nvSpPr>
        <p:spPr>
          <a:xfrm>
            <a:off x="1898166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2AC519-4BB2-437A-A574-1EF86B5B4A77}"/>
              </a:ext>
            </a:extLst>
          </p:cNvPr>
          <p:cNvSpPr/>
          <p:nvPr/>
        </p:nvSpPr>
        <p:spPr>
          <a:xfrm>
            <a:off x="6787552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70CC7E9-F64E-4136-9DD6-0CE8113B9A14}"/>
              </a:ext>
            </a:extLst>
          </p:cNvPr>
          <p:cNvSpPr/>
          <p:nvPr/>
        </p:nvSpPr>
        <p:spPr>
          <a:xfrm>
            <a:off x="6787551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7D313C1-379C-418E-B72B-A8C6FE084E41}"/>
              </a:ext>
            </a:extLst>
          </p:cNvPr>
          <p:cNvSpPr/>
          <p:nvPr/>
        </p:nvSpPr>
        <p:spPr>
          <a:xfrm>
            <a:off x="6034178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A41BB77-0164-45BA-A752-AE676921C719}"/>
              </a:ext>
            </a:extLst>
          </p:cNvPr>
          <p:cNvSpPr/>
          <p:nvPr/>
        </p:nvSpPr>
        <p:spPr>
          <a:xfrm>
            <a:off x="6034177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A701FC-10C4-495F-9F80-7F60C94D147B}"/>
              </a:ext>
            </a:extLst>
          </p:cNvPr>
          <p:cNvSpPr/>
          <p:nvPr/>
        </p:nvSpPr>
        <p:spPr>
          <a:xfrm>
            <a:off x="4734912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3637199-B08F-485D-8F26-439185BCE014}"/>
              </a:ext>
            </a:extLst>
          </p:cNvPr>
          <p:cNvSpPr/>
          <p:nvPr/>
        </p:nvSpPr>
        <p:spPr>
          <a:xfrm>
            <a:off x="4734911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93C1CB0-CA75-4E8A-B9D0-B64DABD90C5D}"/>
              </a:ext>
            </a:extLst>
          </p:cNvPr>
          <p:cNvSpPr/>
          <p:nvPr/>
        </p:nvSpPr>
        <p:spPr>
          <a:xfrm>
            <a:off x="3981538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EFF5DBD-41EF-46AA-A7D2-3F7422E0C3C3}"/>
              </a:ext>
            </a:extLst>
          </p:cNvPr>
          <p:cNvSpPr/>
          <p:nvPr/>
        </p:nvSpPr>
        <p:spPr>
          <a:xfrm>
            <a:off x="3981537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F438E1A-710D-4112-8119-0B8AF729B680}"/>
              </a:ext>
            </a:extLst>
          </p:cNvPr>
          <p:cNvSpPr/>
          <p:nvPr/>
        </p:nvSpPr>
        <p:spPr>
          <a:xfrm>
            <a:off x="2651540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205E3DD-7108-46BF-A7B2-7C9453310789}"/>
              </a:ext>
            </a:extLst>
          </p:cNvPr>
          <p:cNvSpPr/>
          <p:nvPr/>
        </p:nvSpPr>
        <p:spPr>
          <a:xfrm>
            <a:off x="2651539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231A036-2467-4B8E-A3A4-4758EEF15B03}"/>
              </a:ext>
            </a:extLst>
          </p:cNvPr>
          <p:cNvSpPr/>
          <p:nvPr/>
        </p:nvSpPr>
        <p:spPr>
          <a:xfrm>
            <a:off x="1898166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8E5F1B7-BA95-4C60-9265-0889D5EE4ED6}"/>
              </a:ext>
            </a:extLst>
          </p:cNvPr>
          <p:cNvSpPr/>
          <p:nvPr/>
        </p:nvSpPr>
        <p:spPr>
          <a:xfrm>
            <a:off x="1898165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892CF57-03CD-4DDD-993E-C2730AD535C9}"/>
              </a:ext>
            </a:extLst>
          </p:cNvPr>
          <p:cNvGrpSpPr/>
          <p:nvPr/>
        </p:nvGrpSpPr>
        <p:grpSpPr>
          <a:xfrm>
            <a:off x="626556" y="417157"/>
            <a:ext cx="665000" cy="1989613"/>
            <a:chOff x="729961" y="408531"/>
            <a:chExt cx="665000" cy="1989613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6FED7FE-2BBF-48D4-B506-8CC921DAB23D}"/>
                </a:ext>
              </a:extLst>
            </p:cNvPr>
            <p:cNvSpPr/>
            <p:nvPr/>
          </p:nvSpPr>
          <p:spPr>
            <a:xfrm>
              <a:off x="765232" y="408531"/>
              <a:ext cx="629729" cy="62972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F9A52E3-3F8C-4894-A6AB-A68EEC88282E}"/>
                </a:ext>
              </a:extLst>
            </p:cNvPr>
            <p:cNvCxnSpPr>
              <a:stCxn id="73" idx="4"/>
            </p:cNvCxnSpPr>
            <p:nvPr/>
          </p:nvCxnSpPr>
          <p:spPr>
            <a:xfrm flipH="1">
              <a:off x="1080096" y="1038260"/>
              <a:ext cx="1" cy="730155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7842D9D-DEEA-4183-B2FE-F2A056A001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961" y="1719747"/>
              <a:ext cx="349912" cy="67839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C7DDA1-D6CC-4D54-B313-06A1C280C083}"/>
                </a:ext>
              </a:extLst>
            </p:cNvPr>
            <p:cNvCxnSpPr>
              <a:cxnSpLocks/>
            </p:cNvCxnSpPr>
            <p:nvPr/>
          </p:nvCxnSpPr>
          <p:spPr>
            <a:xfrm>
              <a:off x="1079874" y="1718202"/>
              <a:ext cx="315087" cy="67994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9B07E57-E93C-4706-A731-EFE3FA1FFB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2006" y="1361537"/>
              <a:ext cx="652955" cy="0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Oval 85">
            <a:extLst>
              <a:ext uri="{FF2B5EF4-FFF2-40B4-BE49-F238E27FC236}">
                <a16:creationId xmlns:a16="http://schemas.microsoft.com/office/drawing/2014/main" id="{A00AB1A3-E897-4B5A-A629-165A111F77C5}"/>
              </a:ext>
            </a:extLst>
          </p:cNvPr>
          <p:cNvSpPr/>
          <p:nvPr/>
        </p:nvSpPr>
        <p:spPr>
          <a:xfrm>
            <a:off x="9142042" y="3429000"/>
            <a:ext cx="2771535" cy="277153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Partial Circle 87">
            <a:extLst>
              <a:ext uri="{FF2B5EF4-FFF2-40B4-BE49-F238E27FC236}">
                <a16:creationId xmlns:a16="http://schemas.microsoft.com/office/drawing/2014/main" id="{82142A00-54C0-47EF-85B2-D1020AFD7F61}"/>
              </a:ext>
            </a:extLst>
          </p:cNvPr>
          <p:cNvSpPr/>
          <p:nvPr/>
        </p:nvSpPr>
        <p:spPr>
          <a:xfrm rot="21262986">
            <a:off x="9126416" y="3448543"/>
            <a:ext cx="2787161" cy="2751992"/>
          </a:xfrm>
          <a:prstGeom prst="pie">
            <a:avLst>
              <a:gd name="adj1" fmla="val 16465847"/>
              <a:gd name="adj2" fmla="val 183017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9" name="Partial Circle 88">
            <a:extLst>
              <a:ext uri="{FF2B5EF4-FFF2-40B4-BE49-F238E27FC236}">
                <a16:creationId xmlns:a16="http://schemas.microsoft.com/office/drawing/2014/main" id="{DC22FF17-8B5B-4648-8F22-2C3E1FA76CC3}"/>
              </a:ext>
            </a:extLst>
          </p:cNvPr>
          <p:cNvSpPr/>
          <p:nvPr/>
        </p:nvSpPr>
        <p:spPr>
          <a:xfrm rot="1967026">
            <a:off x="9145268" y="3448543"/>
            <a:ext cx="2787161" cy="2751992"/>
          </a:xfrm>
          <a:prstGeom prst="pie">
            <a:avLst>
              <a:gd name="adj1" fmla="val 15958142"/>
              <a:gd name="adj2" fmla="val 1792022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Partial Circle 89">
            <a:extLst>
              <a:ext uri="{FF2B5EF4-FFF2-40B4-BE49-F238E27FC236}">
                <a16:creationId xmlns:a16="http://schemas.microsoft.com/office/drawing/2014/main" id="{16D8766C-05D6-4A6E-AF87-1D293E34CD4E}"/>
              </a:ext>
            </a:extLst>
          </p:cNvPr>
          <p:cNvSpPr/>
          <p:nvPr/>
        </p:nvSpPr>
        <p:spPr>
          <a:xfrm rot="3954075">
            <a:off x="9135294" y="3448543"/>
            <a:ext cx="2787161" cy="2751992"/>
          </a:xfrm>
          <a:prstGeom prst="pie">
            <a:avLst>
              <a:gd name="adj1" fmla="val 15958142"/>
              <a:gd name="adj2" fmla="val 178409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Partial Circle 90">
            <a:extLst>
              <a:ext uri="{FF2B5EF4-FFF2-40B4-BE49-F238E27FC236}">
                <a16:creationId xmlns:a16="http://schemas.microsoft.com/office/drawing/2014/main" id="{5DEA56F5-2CF2-4409-95EC-FF8B32ECF886}"/>
              </a:ext>
            </a:extLst>
          </p:cNvPr>
          <p:cNvSpPr/>
          <p:nvPr/>
        </p:nvSpPr>
        <p:spPr>
          <a:xfrm rot="5949811">
            <a:off x="9145268" y="3406403"/>
            <a:ext cx="2787161" cy="2751992"/>
          </a:xfrm>
          <a:prstGeom prst="pie">
            <a:avLst>
              <a:gd name="adj1" fmla="val 15958142"/>
              <a:gd name="adj2" fmla="val 1772240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Partial Circle 91">
            <a:extLst>
              <a:ext uri="{FF2B5EF4-FFF2-40B4-BE49-F238E27FC236}">
                <a16:creationId xmlns:a16="http://schemas.microsoft.com/office/drawing/2014/main" id="{F5BADF70-965C-48A9-A106-D25A9E72F39D}"/>
              </a:ext>
            </a:extLst>
          </p:cNvPr>
          <p:cNvSpPr/>
          <p:nvPr/>
        </p:nvSpPr>
        <p:spPr>
          <a:xfrm rot="7653385">
            <a:off x="9145268" y="3412071"/>
            <a:ext cx="2787161" cy="2751992"/>
          </a:xfrm>
          <a:prstGeom prst="pie">
            <a:avLst>
              <a:gd name="adj1" fmla="val 15958142"/>
              <a:gd name="adj2" fmla="val 17724551"/>
            </a:avLst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Partial Circle 92">
            <a:extLst>
              <a:ext uri="{FF2B5EF4-FFF2-40B4-BE49-F238E27FC236}">
                <a16:creationId xmlns:a16="http://schemas.microsoft.com/office/drawing/2014/main" id="{ED6D455C-ED4B-42A4-8AE2-ADC15B317C7F}"/>
              </a:ext>
            </a:extLst>
          </p:cNvPr>
          <p:cNvSpPr/>
          <p:nvPr/>
        </p:nvSpPr>
        <p:spPr>
          <a:xfrm rot="9430564">
            <a:off x="9134229" y="3416960"/>
            <a:ext cx="2787161" cy="2751992"/>
          </a:xfrm>
          <a:prstGeom prst="pie">
            <a:avLst>
              <a:gd name="adj1" fmla="val 15958142"/>
              <a:gd name="adj2" fmla="val 17920227"/>
            </a:avLst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06F1CBFB-E012-44CF-B870-A25FE0B5E354}"/>
              </a:ext>
            </a:extLst>
          </p:cNvPr>
          <p:cNvSpPr/>
          <p:nvPr/>
        </p:nvSpPr>
        <p:spPr>
          <a:xfrm>
            <a:off x="10406138" y="4689230"/>
            <a:ext cx="251073" cy="251073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372B6A7-2D91-4F8D-8885-E338C09D2585}"/>
              </a:ext>
            </a:extLst>
          </p:cNvPr>
          <p:cNvSpPr txBox="1"/>
          <p:nvPr/>
        </p:nvSpPr>
        <p:spPr>
          <a:xfrm>
            <a:off x="10379762" y="3475892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5 min.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0EC2882-FA94-4563-9C36-6F1D8578E80E}"/>
              </a:ext>
            </a:extLst>
          </p:cNvPr>
          <p:cNvSpPr txBox="1"/>
          <p:nvPr/>
        </p:nvSpPr>
        <p:spPr>
          <a:xfrm>
            <a:off x="10913018" y="3761002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10 min.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40A70BB-ED8C-4691-911C-E855D32D8936}"/>
              </a:ext>
            </a:extLst>
          </p:cNvPr>
          <p:cNvSpPr txBox="1"/>
          <p:nvPr/>
        </p:nvSpPr>
        <p:spPr>
          <a:xfrm>
            <a:off x="11234962" y="4332862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15 min.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1DFA3CC-B0E0-4AC2-8414-446FF9FAC8B8}"/>
              </a:ext>
            </a:extLst>
          </p:cNvPr>
          <p:cNvSpPr txBox="1"/>
          <p:nvPr/>
        </p:nvSpPr>
        <p:spPr>
          <a:xfrm>
            <a:off x="11199673" y="4869723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20 min.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19684EE-1B3A-44D2-BB60-5EA68E6D1E97}"/>
              </a:ext>
            </a:extLst>
          </p:cNvPr>
          <p:cNvSpPr txBox="1"/>
          <p:nvPr/>
        </p:nvSpPr>
        <p:spPr>
          <a:xfrm>
            <a:off x="10888859" y="5305518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25 min.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7095A1E-F81A-477D-9213-1486770515AE}"/>
              </a:ext>
            </a:extLst>
          </p:cNvPr>
          <p:cNvSpPr txBox="1"/>
          <p:nvPr/>
        </p:nvSpPr>
        <p:spPr>
          <a:xfrm>
            <a:off x="10348148" y="5582031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30 min.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78CECEC9-7BC3-4149-A9A0-329369C3D33D}"/>
              </a:ext>
            </a:extLst>
          </p:cNvPr>
          <p:cNvSpPr/>
          <p:nvPr/>
        </p:nvSpPr>
        <p:spPr>
          <a:xfrm>
            <a:off x="9153080" y="3429000"/>
            <a:ext cx="2771535" cy="2771535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01A286-42ED-44A7-A2C7-D4407E31A8A3}"/>
              </a:ext>
            </a:extLst>
          </p:cNvPr>
          <p:cNvSpPr txBox="1"/>
          <p:nvPr/>
        </p:nvSpPr>
        <p:spPr>
          <a:xfrm>
            <a:off x="8046153" y="582986"/>
            <a:ext cx="3913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Komika Title - Paint" panose="02000506000000020004" pitchFamily="2" charset="0"/>
              </a:rPr>
              <a:t>Teacher-Initiated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AE1E93-4A9A-42F3-B43C-019E076F0BC2}"/>
              </a:ext>
            </a:extLst>
          </p:cNvPr>
          <p:cNvSpPr/>
          <p:nvPr/>
        </p:nvSpPr>
        <p:spPr>
          <a:xfrm>
            <a:off x="8107567" y="1105720"/>
            <a:ext cx="38523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Komika Title - Paint" panose="02000506000000020004" pitchFamily="2" charset="0"/>
              </a:rPr>
              <a:t>Group Conferences</a:t>
            </a:r>
            <a:endParaRPr lang="en-US" sz="26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1B2211B-66D2-4F7A-BBC0-CAE84DAB2820}"/>
              </a:ext>
            </a:extLst>
          </p:cNvPr>
          <p:cNvSpPr txBox="1"/>
          <p:nvPr/>
        </p:nvSpPr>
        <p:spPr>
          <a:xfrm>
            <a:off x="10278208" y="6581001"/>
            <a:ext cx="201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omika Text Tight" panose="02000000000000000000" pitchFamily="2" charset="0"/>
              </a:rPr>
              <a:t>©Smekens Education Solutions, Inc.</a:t>
            </a:r>
          </a:p>
        </p:txBody>
      </p:sp>
    </p:spTree>
    <p:extLst>
      <p:ext uri="{BB962C8B-B14F-4D97-AF65-F5344CB8AC3E}">
        <p14:creationId xmlns:p14="http://schemas.microsoft.com/office/powerpoint/2010/main" val="6889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04401 0.214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01 0.21458 L 0.5733 0.5236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1544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33 0.52361 L 0.21705 0.17014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12" y="-1768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05 0.17014 L 0.0375 0.4659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84" y="14792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0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0.46597 L 0.38645 0.21458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12569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500"/>
                            </p:stCondLst>
                            <p:childTnLst>
                              <p:par>
                                <p:cTn id="2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000"/>
                            </p:stCondLst>
                            <p:childTnLst>
                              <p:par>
                                <p:cTn id="2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645 0.21458 L 0.21914 0.47245 " pathEditMode="relative" rAng="0" ptsTypes="AA">
                                      <p:cBhvr>
                                        <p:cTn id="28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72" y="12894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500"/>
                            </p:stCondLst>
                            <p:childTnLst>
                              <p:par>
                                <p:cTn id="3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3000"/>
                            </p:stCondLst>
                            <p:childTnLst>
                              <p:par>
                                <p:cTn id="3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5" grpId="0" animBg="1"/>
      <p:bldP spid="66" grpId="0" animBg="1"/>
      <p:bldP spid="67" grpId="0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8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87" grpId="0" animBg="1"/>
      <p:bldP spid="96" grpId="0"/>
      <p:bldP spid="96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95" grpId="0" animBg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1BB2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4B5225EC-D2D2-4A27-B056-B55020583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41" y="0"/>
            <a:ext cx="5525759" cy="2578687"/>
          </a:xfrm>
          <a:prstGeom prst="rect">
            <a:avLst/>
          </a:prstGeom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D611C743-D09F-4FBC-BB91-B8A3F121BA2B}"/>
              </a:ext>
            </a:extLst>
          </p:cNvPr>
          <p:cNvSpPr/>
          <p:nvPr/>
        </p:nvSpPr>
        <p:spPr>
          <a:xfrm>
            <a:off x="6728064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C8F56E4-273E-42BA-9A34-20FA2663B8D4}"/>
              </a:ext>
            </a:extLst>
          </p:cNvPr>
          <p:cNvSpPr/>
          <p:nvPr/>
        </p:nvSpPr>
        <p:spPr>
          <a:xfrm>
            <a:off x="6728063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0C967C-21AE-447D-B33D-DA2CBB75BD60}"/>
              </a:ext>
            </a:extLst>
          </p:cNvPr>
          <p:cNvSpPr/>
          <p:nvPr/>
        </p:nvSpPr>
        <p:spPr>
          <a:xfrm>
            <a:off x="5974690" y="2257460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B1FFD4-FDC1-47B1-8BCE-4D7B5CB930AE}"/>
              </a:ext>
            </a:extLst>
          </p:cNvPr>
          <p:cNvSpPr/>
          <p:nvPr/>
        </p:nvSpPr>
        <p:spPr>
          <a:xfrm>
            <a:off x="5974689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FCD8219-16DD-4CC0-AB75-3E221C404FD3}"/>
              </a:ext>
            </a:extLst>
          </p:cNvPr>
          <p:cNvSpPr/>
          <p:nvPr/>
        </p:nvSpPr>
        <p:spPr>
          <a:xfrm>
            <a:off x="4734913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BCA594F-23F5-4281-A26F-07B31CAF474E}"/>
              </a:ext>
            </a:extLst>
          </p:cNvPr>
          <p:cNvSpPr/>
          <p:nvPr/>
        </p:nvSpPr>
        <p:spPr>
          <a:xfrm>
            <a:off x="4734912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E8BB32E-6089-4712-B046-945BFFB1234B}"/>
              </a:ext>
            </a:extLst>
          </p:cNvPr>
          <p:cNvSpPr/>
          <p:nvPr/>
        </p:nvSpPr>
        <p:spPr>
          <a:xfrm>
            <a:off x="3981539" y="2257460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D960DE0-872E-4279-B094-5F8073C74F68}"/>
              </a:ext>
            </a:extLst>
          </p:cNvPr>
          <p:cNvSpPr/>
          <p:nvPr/>
        </p:nvSpPr>
        <p:spPr>
          <a:xfrm>
            <a:off x="3981538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4210DAA-AEDB-4CB7-B82B-E8CB10D27F3B}"/>
              </a:ext>
            </a:extLst>
          </p:cNvPr>
          <p:cNvSpPr/>
          <p:nvPr/>
        </p:nvSpPr>
        <p:spPr>
          <a:xfrm>
            <a:off x="2651541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819B75C-FF9C-4722-8531-FA701BA2133A}"/>
              </a:ext>
            </a:extLst>
          </p:cNvPr>
          <p:cNvSpPr/>
          <p:nvPr/>
        </p:nvSpPr>
        <p:spPr>
          <a:xfrm>
            <a:off x="2651540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7883513-CDA9-46B5-BEAD-3A739D694D43}"/>
              </a:ext>
            </a:extLst>
          </p:cNvPr>
          <p:cNvSpPr/>
          <p:nvPr/>
        </p:nvSpPr>
        <p:spPr>
          <a:xfrm>
            <a:off x="1898165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72A8316-4809-412B-B1E9-DF7B01D30152}"/>
              </a:ext>
            </a:extLst>
          </p:cNvPr>
          <p:cNvSpPr/>
          <p:nvPr/>
        </p:nvSpPr>
        <p:spPr>
          <a:xfrm>
            <a:off x="1898166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2AC519-4BB2-437A-A574-1EF86B5B4A77}"/>
              </a:ext>
            </a:extLst>
          </p:cNvPr>
          <p:cNvSpPr/>
          <p:nvPr/>
        </p:nvSpPr>
        <p:spPr>
          <a:xfrm>
            <a:off x="6787552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70CC7E9-F64E-4136-9DD6-0CE8113B9A14}"/>
              </a:ext>
            </a:extLst>
          </p:cNvPr>
          <p:cNvSpPr/>
          <p:nvPr/>
        </p:nvSpPr>
        <p:spPr>
          <a:xfrm>
            <a:off x="6787551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7D313C1-379C-418E-B72B-A8C6FE084E41}"/>
              </a:ext>
            </a:extLst>
          </p:cNvPr>
          <p:cNvSpPr/>
          <p:nvPr/>
        </p:nvSpPr>
        <p:spPr>
          <a:xfrm>
            <a:off x="6034178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A41BB77-0164-45BA-A752-AE676921C719}"/>
              </a:ext>
            </a:extLst>
          </p:cNvPr>
          <p:cNvSpPr/>
          <p:nvPr/>
        </p:nvSpPr>
        <p:spPr>
          <a:xfrm>
            <a:off x="6034177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A701FC-10C4-495F-9F80-7F60C94D147B}"/>
              </a:ext>
            </a:extLst>
          </p:cNvPr>
          <p:cNvSpPr/>
          <p:nvPr/>
        </p:nvSpPr>
        <p:spPr>
          <a:xfrm>
            <a:off x="4734912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3637199-B08F-485D-8F26-439185BCE014}"/>
              </a:ext>
            </a:extLst>
          </p:cNvPr>
          <p:cNvSpPr/>
          <p:nvPr/>
        </p:nvSpPr>
        <p:spPr>
          <a:xfrm>
            <a:off x="4734911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93C1CB0-CA75-4E8A-B9D0-B64DABD90C5D}"/>
              </a:ext>
            </a:extLst>
          </p:cNvPr>
          <p:cNvSpPr/>
          <p:nvPr/>
        </p:nvSpPr>
        <p:spPr>
          <a:xfrm>
            <a:off x="3981538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EFF5DBD-41EF-46AA-A7D2-3F7422E0C3C3}"/>
              </a:ext>
            </a:extLst>
          </p:cNvPr>
          <p:cNvSpPr/>
          <p:nvPr/>
        </p:nvSpPr>
        <p:spPr>
          <a:xfrm>
            <a:off x="3981537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F438E1A-710D-4112-8119-0B8AF729B680}"/>
              </a:ext>
            </a:extLst>
          </p:cNvPr>
          <p:cNvSpPr/>
          <p:nvPr/>
        </p:nvSpPr>
        <p:spPr>
          <a:xfrm>
            <a:off x="2651540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205E3DD-7108-46BF-A7B2-7C9453310789}"/>
              </a:ext>
            </a:extLst>
          </p:cNvPr>
          <p:cNvSpPr/>
          <p:nvPr/>
        </p:nvSpPr>
        <p:spPr>
          <a:xfrm>
            <a:off x="2651539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231A036-2467-4B8E-A3A4-4758EEF15B03}"/>
              </a:ext>
            </a:extLst>
          </p:cNvPr>
          <p:cNvSpPr/>
          <p:nvPr/>
        </p:nvSpPr>
        <p:spPr>
          <a:xfrm>
            <a:off x="1898166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8E5F1B7-BA95-4C60-9265-0889D5EE4ED6}"/>
              </a:ext>
            </a:extLst>
          </p:cNvPr>
          <p:cNvSpPr/>
          <p:nvPr/>
        </p:nvSpPr>
        <p:spPr>
          <a:xfrm>
            <a:off x="1898165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892CF57-03CD-4DDD-993E-C2730AD535C9}"/>
              </a:ext>
            </a:extLst>
          </p:cNvPr>
          <p:cNvGrpSpPr/>
          <p:nvPr/>
        </p:nvGrpSpPr>
        <p:grpSpPr>
          <a:xfrm>
            <a:off x="626556" y="417157"/>
            <a:ext cx="665000" cy="1989613"/>
            <a:chOff x="729961" y="408531"/>
            <a:chExt cx="665000" cy="1989613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6FED7FE-2BBF-48D4-B506-8CC921DAB23D}"/>
                </a:ext>
              </a:extLst>
            </p:cNvPr>
            <p:cNvSpPr/>
            <p:nvPr/>
          </p:nvSpPr>
          <p:spPr>
            <a:xfrm>
              <a:off x="765232" y="408531"/>
              <a:ext cx="629729" cy="62972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F9A52E3-3F8C-4894-A6AB-A68EEC88282E}"/>
                </a:ext>
              </a:extLst>
            </p:cNvPr>
            <p:cNvCxnSpPr>
              <a:stCxn id="73" idx="4"/>
            </p:cNvCxnSpPr>
            <p:nvPr/>
          </p:nvCxnSpPr>
          <p:spPr>
            <a:xfrm flipH="1">
              <a:off x="1080096" y="1038260"/>
              <a:ext cx="1" cy="730155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7842D9D-DEEA-4183-B2FE-F2A056A001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961" y="1719747"/>
              <a:ext cx="349912" cy="67839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C7DDA1-D6CC-4D54-B313-06A1C280C083}"/>
                </a:ext>
              </a:extLst>
            </p:cNvPr>
            <p:cNvCxnSpPr>
              <a:cxnSpLocks/>
            </p:cNvCxnSpPr>
            <p:nvPr/>
          </p:nvCxnSpPr>
          <p:spPr>
            <a:xfrm>
              <a:off x="1079874" y="1718202"/>
              <a:ext cx="315087" cy="67994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9B07E57-E93C-4706-A731-EFE3FA1FFB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2006" y="1361537"/>
              <a:ext cx="652955" cy="0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Oval 85">
            <a:extLst>
              <a:ext uri="{FF2B5EF4-FFF2-40B4-BE49-F238E27FC236}">
                <a16:creationId xmlns:a16="http://schemas.microsoft.com/office/drawing/2014/main" id="{A00AB1A3-E897-4B5A-A629-165A111F77C5}"/>
              </a:ext>
            </a:extLst>
          </p:cNvPr>
          <p:cNvSpPr/>
          <p:nvPr/>
        </p:nvSpPr>
        <p:spPr>
          <a:xfrm>
            <a:off x="9142042" y="3429000"/>
            <a:ext cx="2771535" cy="277153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Partial Circle 87">
            <a:extLst>
              <a:ext uri="{FF2B5EF4-FFF2-40B4-BE49-F238E27FC236}">
                <a16:creationId xmlns:a16="http://schemas.microsoft.com/office/drawing/2014/main" id="{82142A00-54C0-47EF-85B2-D1020AFD7F61}"/>
              </a:ext>
            </a:extLst>
          </p:cNvPr>
          <p:cNvSpPr/>
          <p:nvPr/>
        </p:nvSpPr>
        <p:spPr>
          <a:xfrm rot="21262986">
            <a:off x="9126416" y="3448543"/>
            <a:ext cx="2787161" cy="2751992"/>
          </a:xfrm>
          <a:prstGeom prst="pie">
            <a:avLst>
              <a:gd name="adj1" fmla="val 16465847"/>
              <a:gd name="adj2" fmla="val 183017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9" name="Partial Circle 88">
            <a:extLst>
              <a:ext uri="{FF2B5EF4-FFF2-40B4-BE49-F238E27FC236}">
                <a16:creationId xmlns:a16="http://schemas.microsoft.com/office/drawing/2014/main" id="{DC22FF17-8B5B-4648-8F22-2C3E1FA76CC3}"/>
              </a:ext>
            </a:extLst>
          </p:cNvPr>
          <p:cNvSpPr/>
          <p:nvPr/>
        </p:nvSpPr>
        <p:spPr>
          <a:xfrm rot="2698498">
            <a:off x="9145268" y="3448543"/>
            <a:ext cx="2787161" cy="2751992"/>
          </a:xfrm>
          <a:prstGeom prst="pie">
            <a:avLst>
              <a:gd name="adj1" fmla="val 15958142"/>
              <a:gd name="adj2" fmla="val 1792022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Partial Circle 89">
            <a:extLst>
              <a:ext uri="{FF2B5EF4-FFF2-40B4-BE49-F238E27FC236}">
                <a16:creationId xmlns:a16="http://schemas.microsoft.com/office/drawing/2014/main" id="{16D8766C-05D6-4A6E-AF87-1D293E34CD4E}"/>
              </a:ext>
            </a:extLst>
          </p:cNvPr>
          <p:cNvSpPr/>
          <p:nvPr/>
        </p:nvSpPr>
        <p:spPr>
          <a:xfrm rot="3954075">
            <a:off x="9135294" y="3448543"/>
            <a:ext cx="2787161" cy="2751992"/>
          </a:xfrm>
          <a:prstGeom prst="pie">
            <a:avLst>
              <a:gd name="adj1" fmla="val 16704594"/>
              <a:gd name="adj2" fmla="val 1789987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Partial Circle 90">
            <a:extLst>
              <a:ext uri="{FF2B5EF4-FFF2-40B4-BE49-F238E27FC236}">
                <a16:creationId xmlns:a16="http://schemas.microsoft.com/office/drawing/2014/main" id="{5DEA56F5-2CF2-4409-95EC-FF8B32ECF886}"/>
              </a:ext>
            </a:extLst>
          </p:cNvPr>
          <p:cNvSpPr/>
          <p:nvPr/>
        </p:nvSpPr>
        <p:spPr>
          <a:xfrm rot="5949811">
            <a:off x="9145268" y="3406403"/>
            <a:ext cx="2787161" cy="2751992"/>
          </a:xfrm>
          <a:prstGeom prst="pie">
            <a:avLst>
              <a:gd name="adj1" fmla="val 15958142"/>
              <a:gd name="adj2" fmla="val 177224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Partial Circle 91">
            <a:extLst>
              <a:ext uri="{FF2B5EF4-FFF2-40B4-BE49-F238E27FC236}">
                <a16:creationId xmlns:a16="http://schemas.microsoft.com/office/drawing/2014/main" id="{F5BADF70-965C-48A9-A106-D25A9E72F39D}"/>
              </a:ext>
            </a:extLst>
          </p:cNvPr>
          <p:cNvSpPr/>
          <p:nvPr/>
        </p:nvSpPr>
        <p:spPr>
          <a:xfrm rot="7653385">
            <a:off x="9145268" y="3412071"/>
            <a:ext cx="2787161" cy="2751992"/>
          </a:xfrm>
          <a:prstGeom prst="pie">
            <a:avLst>
              <a:gd name="adj1" fmla="val 15958142"/>
              <a:gd name="adj2" fmla="val 177245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0EC2882-FA94-4563-9C36-6F1D8578E80E}"/>
              </a:ext>
            </a:extLst>
          </p:cNvPr>
          <p:cNvSpPr txBox="1"/>
          <p:nvPr/>
        </p:nvSpPr>
        <p:spPr>
          <a:xfrm>
            <a:off x="11022435" y="3998185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13 min.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40A70BB-ED8C-4691-911C-E855D32D8936}"/>
              </a:ext>
            </a:extLst>
          </p:cNvPr>
          <p:cNvSpPr txBox="1"/>
          <p:nvPr/>
        </p:nvSpPr>
        <p:spPr>
          <a:xfrm>
            <a:off x="11324065" y="4445204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Komika Title - Paint" panose="02000506000000020004" pitchFamily="2" charset="0"/>
              </a:rPr>
              <a:t>16 min</a:t>
            </a:r>
            <a:r>
              <a:rPr lang="en-US" sz="1400" dirty="0">
                <a:latin typeface="Komika Title - Paint" panose="02000506000000020004" pitchFamily="2" charset="0"/>
              </a:rPr>
              <a:t>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1DFA3CC-B0E0-4AC2-8414-446FF9FAC8B8}"/>
              </a:ext>
            </a:extLst>
          </p:cNvPr>
          <p:cNvSpPr txBox="1"/>
          <p:nvPr/>
        </p:nvSpPr>
        <p:spPr>
          <a:xfrm>
            <a:off x="11205584" y="4866569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Komika Title - Paint" panose="02000506000000020004" pitchFamily="2" charset="0"/>
              </a:rPr>
              <a:t>19 min.</a:t>
            </a:r>
          </a:p>
        </p:txBody>
      </p:sp>
      <p:sp>
        <p:nvSpPr>
          <p:cNvPr id="48" name="Partial Circle 47">
            <a:extLst>
              <a:ext uri="{FF2B5EF4-FFF2-40B4-BE49-F238E27FC236}">
                <a16:creationId xmlns:a16="http://schemas.microsoft.com/office/drawing/2014/main" id="{175E2E9C-3B3A-4194-B027-6413E3013B47}"/>
              </a:ext>
            </a:extLst>
          </p:cNvPr>
          <p:cNvSpPr/>
          <p:nvPr/>
        </p:nvSpPr>
        <p:spPr>
          <a:xfrm rot="21262986">
            <a:off x="9134229" y="3416959"/>
            <a:ext cx="2787161" cy="2751992"/>
          </a:xfrm>
          <a:prstGeom prst="pie">
            <a:avLst>
              <a:gd name="adj1" fmla="val 18312627"/>
              <a:gd name="adj2" fmla="val 191298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19684EE-1B3A-44D2-BB60-5EA68E6D1E97}"/>
              </a:ext>
            </a:extLst>
          </p:cNvPr>
          <p:cNvSpPr txBox="1"/>
          <p:nvPr/>
        </p:nvSpPr>
        <p:spPr>
          <a:xfrm>
            <a:off x="10888859" y="5305518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24 min.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372B6A7-2D91-4F8D-8885-E338C09D2585}"/>
              </a:ext>
            </a:extLst>
          </p:cNvPr>
          <p:cNvSpPr txBox="1"/>
          <p:nvPr/>
        </p:nvSpPr>
        <p:spPr>
          <a:xfrm>
            <a:off x="10379762" y="3475892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5 min.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4AEAA84-A196-4CFD-BCD4-0E70F4EDBF9F}"/>
              </a:ext>
            </a:extLst>
          </p:cNvPr>
          <p:cNvSpPr txBox="1"/>
          <p:nvPr/>
        </p:nvSpPr>
        <p:spPr>
          <a:xfrm>
            <a:off x="10653067" y="3578962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Komika Title - Paint" panose="02000506000000020004" pitchFamily="2" charset="0"/>
              </a:rPr>
              <a:t>8 min.</a:t>
            </a:r>
          </a:p>
        </p:txBody>
      </p:sp>
      <p:sp>
        <p:nvSpPr>
          <p:cNvPr id="68" name="Partial Circle 67">
            <a:extLst>
              <a:ext uri="{FF2B5EF4-FFF2-40B4-BE49-F238E27FC236}">
                <a16:creationId xmlns:a16="http://schemas.microsoft.com/office/drawing/2014/main" id="{53BDADB0-B86F-46AE-8D06-DA96E5832A26}"/>
              </a:ext>
            </a:extLst>
          </p:cNvPr>
          <p:cNvSpPr/>
          <p:nvPr/>
        </p:nvSpPr>
        <p:spPr>
          <a:xfrm rot="6993363">
            <a:off x="9134228" y="3412758"/>
            <a:ext cx="2787161" cy="2751992"/>
          </a:xfrm>
          <a:prstGeom prst="pie">
            <a:avLst>
              <a:gd name="adj1" fmla="val 18312627"/>
              <a:gd name="adj2" fmla="val 191298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DB8171A-7584-4BC0-B66F-5D642114B1E7}"/>
              </a:ext>
            </a:extLst>
          </p:cNvPr>
          <p:cNvSpPr txBox="1"/>
          <p:nvPr/>
        </p:nvSpPr>
        <p:spPr>
          <a:xfrm>
            <a:off x="10653066" y="5420527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Komika Title - Paint" panose="02000506000000020004" pitchFamily="2" charset="0"/>
              </a:rPr>
              <a:t>27 min.</a:t>
            </a:r>
          </a:p>
        </p:txBody>
      </p:sp>
      <p:sp>
        <p:nvSpPr>
          <p:cNvPr id="79" name="Partial Circle 78">
            <a:extLst>
              <a:ext uri="{FF2B5EF4-FFF2-40B4-BE49-F238E27FC236}">
                <a16:creationId xmlns:a16="http://schemas.microsoft.com/office/drawing/2014/main" id="{57738DE9-4A5D-4B8C-B256-D19DEA2A3BC6}"/>
              </a:ext>
            </a:extLst>
          </p:cNvPr>
          <p:cNvSpPr/>
          <p:nvPr/>
        </p:nvSpPr>
        <p:spPr>
          <a:xfrm rot="10168344">
            <a:off x="9134845" y="3291850"/>
            <a:ext cx="2732965" cy="2898976"/>
          </a:xfrm>
          <a:prstGeom prst="pie">
            <a:avLst>
              <a:gd name="adj1" fmla="val 15958142"/>
              <a:gd name="adj2" fmla="val 17724551"/>
            </a:avLst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78CECEC9-7BC3-4149-A9A0-329369C3D33D}"/>
              </a:ext>
            </a:extLst>
          </p:cNvPr>
          <p:cNvSpPr/>
          <p:nvPr/>
        </p:nvSpPr>
        <p:spPr>
          <a:xfrm>
            <a:off x="9153080" y="3429000"/>
            <a:ext cx="2771535" cy="2771535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06F1CBFB-E012-44CF-B870-A25FE0B5E354}"/>
              </a:ext>
            </a:extLst>
          </p:cNvPr>
          <p:cNvSpPr/>
          <p:nvPr/>
        </p:nvSpPr>
        <p:spPr>
          <a:xfrm>
            <a:off x="10406138" y="4689230"/>
            <a:ext cx="251073" cy="251073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ACF5CFE-A0F1-4964-B843-1F6F5E54C018}"/>
              </a:ext>
            </a:extLst>
          </p:cNvPr>
          <p:cNvSpPr txBox="1"/>
          <p:nvPr/>
        </p:nvSpPr>
        <p:spPr>
          <a:xfrm>
            <a:off x="10152786" y="5451265"/>
            <a:ext cx="76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omika Title - Paint" panose="02000506000000020004" pitchFamily="2" charset="0"/>
              </a:rPr>
              <a:t>32 min.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326595-4A51-4720-97E9-19202064A834}"/>
              </a:ext>
            </a:extLst>
          </p:cNvPr>
          <p:cNvSpPr/>
          <p:nvPr/>
        </p:nvSpPr>
        <p:spPr>
          <a:xfrm>
            <a:off x="8181143" y="429097"/>
            <a:ext cx="34644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Komika Title - Paint" panose="02000506000000020004" pitchFamily="2" charset="0"/>
              </a:rPr>
              <a:t>Group </a:t>
            </a:r>
          </a:p>
          <a:p>
            <a:pPr algn="ctr"/>
            <a:r>
              <a:rPr lang="en-US" sz="3600" dirty="0">
                <a:latin typeface="Komika Title - Paint" panose="02000506000000020004" pitchFamily="2" charset="0"/>
              </a:rPr>
              <a:t>Conferences</a:t>
            </a:r>
            <a:endParaRPr lang="en-US" sz="36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BEB0399-2A4D-419F-A6B7-ED8866920DD6}"/>
              </a:ext>
            </a:extLst>
          </p:cNvPr>
          <p:cNvSpPr/>
          <p:nvPr/>
        </p:nvSpPr>
        <p:spPr>
          <a:xfrm>
            <a:off x="8175746" y="417157"/>
            <a:ext cx="34644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Komika Title - Paint" panose="02000506000000020004" pitchFamily="2" charset="0"/>
              </a:rPr>
              <a:t>Individual </a:t>
            </a:r>
          </a:p>
          <a:p>
            <a:pPr algn="ctr"/>
            <a:r>
              <a:rPr lang="en-US" sz="3600" dirty="0">
                <a:latin typeface="Komika Title - Paint" panose="02000506000000020004" pitchFamily="2" charset="0"/>
              </a:rPr>
              <a:t>Conferences</a:t>
            </a:r>
            <a:endParaRPr lang="en-US" sz="36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918F9CB-715C-4B16-839C-E6966B68EA8C}"/>
              </a:ext>
            </a:extLst>
          </p:cNvPr>
          <p:cNvSpPr txBox="1"/>
          <p:nvPr/>
        </p:nvSpPr>
        <p:spPr>
          <a:xfrm>
            <a:off x="10278208" y="6581001"/>
            <a:ext cx="201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omika Text Tight" panose="02000000000000000000" pitchFamily="2" charset="0"/>
              </a:rPr>
              <a:t>©Smekens Education Solutions, Inc.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B32FB5-46B8-49E1-BEDA-ADBEA18DB29B}"/>
              </a:ext>
            </a:extLst>
          </p:cNvPr>
          <p:cNvSpPr txBox="1"/>
          <p:nvPr/>
        </p:nvSpPr>
        <p:spPr>
          <a:xfrm>
            <a:off x="6849743" y="354388"/>
            <a:ext cx="61164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omika Title - Paint" panose="02000506000000020004" pitchFamily="2" charset="0"/>
              </a:rPr>
              <a:t>Juggle </a:t>
            </a:r>
          </a:p>
          <a:p>
            <a:pPr algn="ctr"/>
            <a:r>
              <a:rPr lang="en-US" sz="2800" dirty="0">
                <a:latin typeface="Komika Title - Paint" panose="02000506000000020004" pitchFamily="2" charset="0"/>
              </a:rPr>
              <a:t>Group &amp; Individual Conferences</a:t>
            </a:r>
            <a:endParaRPr lang="en-US" sz="2400" dirty="0">
              <a:latin typeface="Komika Title - Pain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04401 0.214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01 0.21458 L 0.56315 0.4935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20" y="1393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15 0.49352 L 0.22552 0.4259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88" y="-338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52 0.42592 L 0.56315 0.4935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76" y="338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15 0.49352 L 0.04323 0.42592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68" y="-3380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42592 L 0.21432 0.6081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32 0.6081 L 0.22083 0.18912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20949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00"/>
                            </p:stCondLst>
                            <p:childTnLst>
                              <p:par>
                                <p:cTn id="2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0.18912 L 0.39518 0.17014 " pathEditMode="relative" rAng="0" ptsTypes="AA">
                                      <p:cBhvr>
                                        <p:cTn id="28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1" y="-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500"/>
                            </p:stCondLst>
                            <p:childTnLst>
                              <p:par>
                                <p:cTn id="2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18 0.17014 L 0.54309 0.40162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11574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4500"/>
                            </p:stCondLst>
                            <p:childTnLst>
                              <p:par>
                                <p:cTn id="3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00"/>
                            </p:stCondLst>
                            <p:childTnLst>
                              <p:par>
                                <p:cTn id="3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309 0.40162 L 0.39518 0.17014 " pathEditMode="relative" rAng="0" ptsTypes="AA">
                                      <p:cBhvr>
                                        <p:cTn id="3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9" y="-11574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0"/>
                            </p:stCondLst>
                            <p:childTnLst>
                              <p:par>
                                <p:cTn id="3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59" grpId="2" animBg="1"/>
      <p:bldP spid="59" grpId="3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6" grpId="0" animBg="1"/>
      <p:bldP spid="66" grpId="1" animBg="1"/>
      <p:bldP spid="70" grpId="0" animBg="1"/>
      <p:bldP spid="70" grpId="1" animBg="1"/>
      <p:bldP spid="71" grpId="0" animBg="1"/>
      <p:bldP spid="71" grpId="1" animBg="1"/>
      <p:bldP spid="8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7" grpId="0"/>
      <p:bldP spid="97" grpId="1"/>
      <p:bldP spid="98" grpId="0"/>
      <p:bldP spid="98" grpId="1"/>
      <p:bldP spid="99" grpId="0"/>
      <p:bldP spid="99" grpId="1"/>
      <p:bldP spid="48" grpId="0" animBg="1"/>
      <p:bldP spid="100" grpId="0"/>
      <p:bldP spid="100" grpId="1"/>
      <p:bldP spid="96" grpId="0"/>
      <p:bldP spid="96" grpId="1"/>
      <p:bldP spid="53" grpId="0"/>
      <p:bldP spid="53" grpId="1"/>
      <p:bldP spid="68" grpId="0" animBg="1"/>
      <p:bldP spid="74" grpId="0"/>
      <p:bldP spid="74" grpId="1"/>
      <p:bldP spid="79" grpId="0" animBg="1"/>
      <p:bldP spid="95" grpId="0" animBg="1"/>
      <p:bldP spid="87" grpId="0" animBg="1"/>
      <p:bldP spid="80" grpId="0"/>
      <p:bldP spid="63" grpId="0"/>
      <p:bldP spid="63" grpId="1"/>
      <p:bldP spid="63" grpId="2"/>
      <p:bldP spid="63" grpId="3"/>
      <p:bldP spid="63" grpId="4"/>
      <p:bldP spid="63" grpId="5"/>
      <p:bldP spid="63" grpId="6"/>
      <p:bldP spid="63" grpId="7"/>
      <p:bldP spid="81" grpId="0"/>
      <p:bldP spid="81" grpId="1"/>
      <p:bldP spid="81" grpId="2"/>
      <p:bldP spid="81" grpId="3"/>
      <p:bldP spid="81" grpId="4"/>
      <p:bldP spid="81" grpId="5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1BB2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F1F98E-6B0C-40E3-AFCA-FE4396641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41" y="0"/>
            <a:ext cx="5525759" cy="25786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4A308E-B1A9-40B9-9240-1098A4F72E72}"/>
              </a:ext>
            </a:extLst>
          </p:cNvPr>
          <p:cNvSpPr/>
          <p:nvPr/>
        </p:nvSpPr>
        <p:spPr>
          <a:xfrm>
            <a:off x="9743905" y="378889"/>
            <a:ext cx="135485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Komika Title - Paint" panose="02000506000000020004" pitchFamily="2" charset="0"/>
              </a:rPr>
              <a:t>Group</a:t>
            </a:r>
            <a:endParaRPr lang="en-US" sz="2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B3E507-AC2C-43D0-AAB1-C54E84352F27}"/>
              </a:ext>
            </a:extLst>
          </p:cNvPr>
          <p:cNvSpPr/>
          <p:nvPr/>
        </p:nvSpPr>
        <p:spPr>
          <a:xfrm>
            <a:off x="8400393" y="378888"/>
            <a:ext cx="14398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Komika Title - Paint" panose="02000506000000020004" pitchFamily="2" charset="0"/>
              </a:rPr>
              <a:t>Juggle</a:t>
            </a:r>
            <a:endParaRPr lang="en-US" sz="2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CB5F57-E389-44CF-99D1-1D8E17266309}"/>
              </a:ext>
            </a:extLst>
          </p:cNvPr>
          <p:cNvSpPr/>
          <p:nvPr/>
        </p:nvSpPr>
        <p:spPr>
          <a:xfrm>
            <a:off x="8497968" y="1363774"/>
            <a:ext cx="25539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Komika Title - Paint" panose="02000506000000020004" pitchFamily="2" charset="0"/>
              </a:rPr>
              <a:t>Conferences</a:t>
            </a:r>
            <a:endParaRPr lang="en-US" sz="2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5D6E43-6477-40BD-B5DD-AA692E76298B}"/>
              </a:ext>
            </a:extLst>
          </p:cNvPr>
          <p:cNvSpPr/>
          <p:nvPr/>
        </p:nvSpPr>
        <p:spPr>
          <a:xfrm>
            <a:off x="8534325" y="871331"/>
            <a:ext cx="24961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Komika Title - Paint" panose="02000506000000020004" pitchFamily="2" charset="0"/>
              </a:rPr>
              <a:t>&amp; Individual</a:t>
            </a:r>
            <a:endParaRPr lang="en-US" sz="26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63C2B5F-BA08-42FD-BFF7-960B31BE43C3}"/>
              </a:ext>
            </a:extLst>
          </p:cNvPr>
          <p:cNvSpPr/>
          <p:nvPr/>
        </p:nvSpPr>
        <p:spPr>
          <a:xfrm>
            <a:off x="3127193" y="1639162"/>
            <a:ext cx="4216395" cy="421639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FCDE1726-1C01-40DD-8758-ABF426E31AE4}"/>
              </a:ext>
            </a:extLst>
          </p:cNvPr>
          <p:cNvSpPr/>
          <p:nvPr/>
        </p:nvSpPr>
        <p:spPr>
          <a:xfrm rot="21069217">
            <a:off x="3104392" y="1664912"/>
            <a:ext cx="4240167" cy="4186664"/>
          </a:xfrm>
          <a:prstGeom prst="pie">
            <a:avLst>
              <a:gd name="adj1" fmla="val 16465847"/>
              <a:gd name="adj2" fmla="val 1830178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88A98F9C-A895-43DB-A18C-4B92EF4537F9}"/>
              </a:ext>
            </a:extLst>
          </p:cNvPr>
          <p:cNvSpPr/>
          <p:nvPr/>
        </p:nvSpPr>
        <p:spPr>
          <a:xfrm rot="2608558">
            <a:off x="3104392" y="1654026"/>
            <a:ext cx="4240167" cy="4186664"/>
          </a:xfrm>
          <a:prstGeom prst="pie">
            <a:avLst>
              <a:gd name="adj1" fmla="val 15958142"/>
              <a:gd name="adj2" fmla="val 1792022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16D58770-FD14-4955-9559-46E230FAC36C}"/>
              </a:ext>
            </a:extLst>
          </p:cNvPr>
          <p:cNvSpPr/>
          <p:nvPr/>
        </p:nvSpPr>
        <p:spPr>
          <a:xfrm rot="3896459">
            <a:off x="3135912" y="1589849"/>
            <a:ext cx="4240167" cy="4186664"/>
          </a:xfrm>
          <a:prstGeom prst="pie">
            <a:avLst>
              <a:gd name="adj1" fmla="val 16704594"/>
              <a:gd name="adj2" fmla="val 1789987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artial Circle 12">
            <a:extLst>
              <a:ext uri="{FF2B5EF4-FFF2-40B4-BE49-F238E27FC236}">
                <a16:creationId xmlns:a16="http://schemas.microsoft.com/office/drawing/2014/main" id="{DAD9763F-281C-4E9B-AC4A-7C0967B035F9}"/>
              </a:ext>
            </a:extLst>
          </p:cNvPr>
          <p:cNvSpPr/>
          <p:nvPr/>
        </p:nvSpPr>
        <p:spPr>
          <a:xfrm rot="5789820">
            <a:off x="3139582" y="1585117"/>
            <a:ext cx="4240167" cy="4186664"/>
          </a:xfrm>
          <a:prstGeom prst="pie">
            <a:avLst>
              <a:gd name="adj1" fmla="val 15958142"/>
              <a:gd name="adj2" fmla="val 177224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Partial Circle 13">
            <a:extLst>
              <a:ext uri="{FF2B5EF4-FFF2-40B4-BE49-F238E27FC236}">
                <a16:creationId xmlns:a16="http://schemas.microsoft.com/office/drawing/2014/main" id="{472243C1-78A3-4512-A568-DE9A941078BC}"/>
              </a:ext>
            </a:extLst>
          </p:cNvPr>
          <p:cNvSpPr/>
          <p:nvPr/>
        </p:nvSpPr>
        <p:spPr>
          <a:xfrm rot="7576222">
            <a:off x="3191782" y="1585116"/>
            <a:ext cx="4240167" cy="4186664"/>
          </a:xfrm>
          <a:prstGeom prst="pie">
            <a:avLst>
              <a:gd name="adj1" fmla="val 15958142"/>
              <a:gd name="adj2" fmla="val 177245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A78ADFA2-AF33-4CC5-8758-3A8D61F151F5}"/>
              </a:ext>
            </a:extLst>
          </p:cNvPr>
          <p:cNvSpPr/>
          <p:nvPr/>
        </p:nvSpPr>
        <p:spPr>
          <a:xfrm rot="21000858">
            <a:off x="3111733" y="1686414"/>
            <a:ext cx="4240167" cy="4186664"/>
          </a:xfrm>
          <a:prstGeom prst="pie">
            <a:avLst>
              <a:gd name="adj1" fmla="val 18312627"/>
              <a:gd name="adj2" fmla="val 191298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Partial Circle 21">
            <a:extLst>
              <a:ext uri="{FF2B5EF4-FFF2-40B4-BE49-F238E27FC236}">
                <a16:creationId xmlns:a16="http://schemas.microsoft.com/office/drawing/2014/main" id="{5653F76E-E5BA-4F23-9753-3866551ABAC4}"/>
              </a:ext>
            </a:extLst>
          </p:cNvPr>
          <p:cNvSpPr/>
          <p:nvPr/>
        </p:nvSpPr>
        <p:spPr>
          <a:xfrm rot="6993363">
            <a:off x="3201039" y="1632098"/>
            <a:ext cx="4240167" cy="4186664"/>
          </a:xfrm>
          <a:prstGeom prst="pie">
            <a:avLst>
              <a:gd name="adj1" fmla="val 18312627"/>
              <a:gd name="adj2" fmla="val 191298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4" name="Partial Circle 23">
            <a:extLst>
              <a:ext uri="{FF2B5EF4-FFF2-40B4-BE49-F238E27FC236}">
                <a16:creationId xmlns:a16="http://schemas.microsoft.com/office/drawing/2014/main" id="{F4B6FD27-940E-4380-91D4-87BCE43F404F}"/>
              </a:ext>
            </a:extLst>
          </p:cNvPr>
          <p:cNvSpPr/>
          <p:nvPr/>
        </p:nvSpPr>
        <p:spPr>
          <a:xfrm rot="10168344">
            <a:off x="3227100" y="1459063"/>
            <a:ext cx="4157718" cy="4410274"/>
          </a:xfrm>
          <a:prstGeom prst="pie">
            <a:avLst>
              <a:gd name="adj1" fmla="val 15958142"/>
              <a:gd name="adj2" fmla="val 17724551"/>
            </a:avLst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499B50-656C-47C5-B013-23B446353B22}"/>
              </a:ext>
            </a:extLst>
          </p:cNvPr>
          <p:cNvSpPr/>
          <p:nvPr/>
        </p:nvSpPr>
        <p:spPr>
          <a:xfrm>
            <a:off x="3138231" y="1639162"/>
            <a:ext cx="4216395" cy="4216395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D065145-D759-4809-B91E-A4718CF8400F}"/>
              </a:ext>
            </a:extLst>
          </p:cNvPr>
          <p:cNvSpPr/>
          <p:nvPr/>
        </p:nvSpPr>
        <p:spPr>
          <a:xfrm>
            <a:off x="5068683" y="3487466"/>
            <a:ext cx="381963" cy="381963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6EA29A-7844-419A-B1FB-CF7FF2D0B323}"/>
              </a:ext>
            </a:extLst>
          </p:cNvPr>
          <p:cNvSpPr txBox="1"/>
          <p:nvPr/>
        </p:nvSpPr>
        <p:spPr>
          <a:xfrm>
            <a:off x="10278208" y="6581001"/>
            <a:ext cx="201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omika Text Tight" panose="02000000000000000000" pitchFamily="2" charset="0"/>
              </a:rPr>
              <a:t>©Smekens Education Solutions, Inc.</a:t>
            </a:r>
          </a:p>
        </p:txBody>
      </p:sp>
    </p:spTree>
    <p:extLst>
      <p:ext uri="{BB962C8B-B14F-4D97-AF65-F5344CB8AC3E}">
        <p14:creationId xmlns:p14="http://schemas.microsoft.com/office/powerpoint/2010/main" val="297809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B24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02942 0.002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1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10" grpId="0" animBg="1"/>
      <p:bldP spid="11" grpId="0" animBg="1"/>
      <p:bldP spid="14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1BB2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4B5225EC-D2D2-4A27-B056-B55020583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41" y="0"/>
            <a:ext cx="5525759" cy="2578687"/>
          </a:xfrm>
          <a:prstGeom prst="rect">
            <a:avLst/>
          </a:prstGeom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D611C743-D09F-4FBC-BB91-B8A3F121BA2B}"/>
              </a:ext>
            </a:extLst>
          </p:cNvPr>
          <p:cNvSpPr/>
          <p:nvPr/>
        </p:nvSpPr>
        <p:spPr>
          <a:xfrm>
            <a:off x="6728064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C8F56E4-273E-42BA-9A34-20FA2663B8D4}"/>
              </a:ext>
            </a:extLst>
          </p:cNvPr>
          <p:cNvSpPr/>
          <p:nvPr/>
        </p:nvSpPr>
        <p:spPr>
          <a:xfrm>
            <a:off x="6728063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0C967C-21AE-447D-B33D-DA2CBB75BD60}"/>
              </a:ext>
            </a:extLst>
          </p:cNvPr>
          <p:cNvSpPr/>
          <p:nvPr/>
        </p:nvSpPr>
        <p:spPr>
          <a:xfrm>
            <a:off x="5974690" y="2257460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B1FFD4-FDC1-47B1-8BCE-4D7B5CB930AE}"/>
              </a:ext>
            </a:extLst>
          </p:cNvPr>
          <p:cNvSpPr/>
          <p:nvPr/>
        </p:nvSpPr>
        <p:spPr>
          <a:xfrm>
            <a:off x="5974689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FCD8219-16DD-4CC0-AB75-3E221C404FD3}"/>
              </a:ext>
            </a:extLst>
          </p:cNvPr>
          <p:cNvSpPr/>
          <p:nvPr/>
        </p:nvSpPr>
        <p:spPr>
          <a:xfrm>
            <a:off x="4734913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BCA594F-23F5-4281-A26F-07B31CAF474E}"/>
              </a:ext>
            </a:extLst>
          </p:cNvPr>
          <p:cNvSpPr/>
          <p:nvPr/>
        </p:nvSpPr>
        <p:spPr>
          <a:xfrm>
            <a:off x="4734912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E8BB32E-6089-4712-B046-945BFFB1234B}"/>
              </a:ext>
            </a:extLst>
          </p:cNvPr>
          <p:cNvSpPr/>
          <p:nvPr/>
        </p:nvSpPr>
        <p:spPr>
          <a:xfrm>
            <a:off x="3981539" y="2257460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D960DE0-872E-4279-B094-5F8073C74F68}"/>
              </a:ext>
            </a:extLst>
          </p:cNvPr>
          <p:cNvSpPr/>
          <p:nvPr/>
        </p:nvSpPr>
        <p:spPr>
          <a:xfrm>
            <a:off x="3981538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4210DAA-AEDB-4CB7-B82B-E8CB10D27F3B}"/>
              </a:ext>
            </a:extLst>
          </p:cNvPr>
          <p:cNvSpPr/>
          <p:nvPr/>
        </p:nvSpPr>
        <p:spPr>
          <a:xfrm>
            <a:off x="2651541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819B75C-FF9C-4722-8531-FA701BA2133A}"/>
              </a:ext>
            </a:extLst>
          </p:cNvPr>
          <p:cNvSpPr/>
          <p:nvPr/>
        </p:nvSpPr>
        <p:spPr>
          <a:xfrm>
            <a:off x="2651540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7883513-CDA9-46B5-BEAD-3A739D694D43}"/>
              </a:ext>
            </a:extLst>
          </p:cNvPr>
          <p:cNvSpPr/>
          <p:nvPr/>
        </p:nvSpPr>
        <p:spPr>
          <a:xfrm>
            <a:off x="1898165" y="225375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72A8316-4809-412B-B1E9-DF7B01D30152}"/>
              </a:ext>
            </a:extLst>
          </p:cNvPr>
          <p:cNvSpPr/>
          <p:nvPr/>
        </p:nvSpPr>
        <p:spPr>
          <a:xfrm>
            <a:off x="1898166" y="2984128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2AC519-4BB2-437A-A574-1EF86B5B4A77}"/>
              </a:ext>
            </a:extLst>
          </p:cNvPr>
          <p:cNvSpPr/>
          <p:nvPr/>
        </p:nvSpPr>
        <p:spPr>
          <a:xfrm>
            <a:off x="6787552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70CC7E9-F64E-4136-9DD6-0CE8113B9A14}"/>
              </a:ext>
            </a:extLst>
          </p:cNvPr>
          <p:cNvSpPr/>
          <p:nvPr/>
        </p:nvSpPr>
        <p:spPr>
          <a:xfrm>
            <a:off x="6787551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7D313C1-379C-418E-B72B-A8C6FE084E41}"/>
              </a:ext>
            </a:extLst>
          </p:cNvPr>
          <p:cNvSpPr/>
          <p:nvPr/>
        </p:nvSpPr>
        <p:spPr>
          <a:xfrm>
            <a:off x="6034178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A41BB77-0164-45BA-A752-AE676921C719}"/>
              </a:ext>
            </a:extLst>
          </p:cNvPr>
          <p:cNvSpPr/>
          <p:nvPr/>
        </p:nvSpPr>
        <p:spPr>
          <a:xfrm>
            <a:off x="6034177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A701FC-10C4-495F-9F80-7F60C94D147B}"/>
              </a:ext>
            </a:extLst>
          </p:cNvPr>
          <p:cNvSpPr/>
          <p:nvPr/>
        </p:nvSpPr>
        <p:spPr>
          <a:xfrm>
            <a:off x="4734912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3637199-B08F-485D-8F26-439185BCE014}"/>
              </a:ext>
            </a:extLst>
          </p:cNvPr>
          <p:cNvSpPr/>
          <p:nvPr/>
        </p:nvSpPr>
        <p:spPr>
          <a:xfrm>
            <a:off x="4734911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93C1CB0-CA75-4E8A-B9D0-B64DABD90C5D}"/>
              </a:ext>
            </a:extLst>
          </p:cNvPr>
          <p:cNvSpPr/>
          <p:nvPr/>
        </p:nvSpPr>
        <p:spPr>
          <a:xfrm>
            <a:off x="3981538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EFF5DBD-41EF-46AA-A7D2-3F7422E0C3C3}"/>
              </a:ext>
            </a:extLst>
          </p:cNvPr>
          <p:cNvSpPr/>
          <p:nvPr/>
        </p:nvSpPr>
        <p:spPr>
          <a:xfrm>
            <a:off x="3981537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F438E1A-710D-4112-8119-0B8AF729B680}"/>
              </a:ext>
            </a:extLst>
          </p:cNvPr>
          <p:cNvSpPr/>
          <p:nvPr/>
        </p:nvSpPr>
        <p:spPr>
          <a:xfrm>
            <a:off x="2651540" y="416594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205E3DD-7108-46BF-A7B2-7C9453310789}"/>
              </a:ext>
            </a:extLst>
          </p:cNvPr>
          <p:cNvSpPr/>
          <p:nvPr/>
        </p:nvSpPr>
        <p:spPr>
          <a:xfrm>
            <a:off x="2651539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231A036-2467-4B8E-A3A4-4758EEF15B03}"/>
              </a:ext>
            </a:extLst>
          </p:cNvPr>
          <p:cNvSpPr/>
          <p:nvPr/>
        </p:nvSpPr>
        <p:spPr>
          <a:xfrm>
            <a:off x="1898166" y="4169649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8E5F1B7-BA95-4C60-9265-0889D5EE4ED6}"/>
              </a:ext>
            </a:extLst>
          </p:cNvPr>
          <p:cNvSpPr/>
          <p:nvPr/>
        </p:nvSpPr>
        <p:spPr>
          <a:xfrm>
            <a:off x="1898165" y="4896317"/>
            <a:ext cx="629729" cy="629729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892CF57-03CD-4DDD-993E-C2730AD535C9}"/>
              </a:ext>
            </a:extLst>
          </p:cNvPr>
          <p:cNvGrpSpPr/>
          <p:nvPr/>
        </p:nvGrpSpPr>
        <p:grpSpPr>
          <a:xfrm>
            <a:off x="626556" y="417157"/>
            <a:ext cx="665000" cy="1989613"/>
            <a:chOff x="729961" y="408531"/>
            <a:chExt cx="665000" cy="1989613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6FED7FE-2BBF-48D4-B506-8CC921DAB23D}"/>
                </a:ext>
              </a:extLst>
            </p:cNvPr>
            <p:cNvSpPr/>
            <p:nvPr/>
          </p:nvSpPr>
          <p:spPr>
            <a:xfrm>
              <a:off x="765232" y="408531"/>
              <a:ext cx="629729" cy="62972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F9A52E3-3F8C-4894-A6AB-A68EEC88282E}"/>
                </a:ext>
              </a:extLst>
            </p:cNvPr>
            <p:cNvCxnSpPr>
              <a:stCxn id="73" idx="4"/>
            </p:cNvCxnSpPr>
            <p:nvPr/>
          </p:nvCxnSpPr>
          <p:spPr>
            <a:xfrm flipH="1">
              <a:off x="1080096" y="1038260"/>
              <a:ext cx="1" cy="730155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7842D9D-DEEA-4183-B2FE-F2A056A001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961" y="1719747"/>
              <a:ext cx="349912" cy="67839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C7DDA1-D6CC-4D54-B313-06A1C280C083}"/>
                </a:ext>
              </a:extLst>
            </p:cNvPr>
            <p:cNvCxnSpPr>
              <a:cxnSpLocks/>
            </p:cNvCxnSpPr>
            <p:nvPr/>
          </p:nvCxnSpPr>
          <p:spPr>
            <a:xfrm>
              <a:off x="1079874" y="1718202"/>
              <a:ext cx="315087" cy="67994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9B07E57-E93C-4706-A731-EFE3FA1FFB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2006" y="1361537"/>
              <a:ext cx="652955" cy="0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2C472A1-7A66-4DB6-BB35-664653DAB1C6}"/>
              </a:ext>
            </a:extLst>
          </p:cNvPr>
          <p:cNvSpPr txBox="1"/>
          <p:nvPr/>
        </p:nvSpPr>
        <p:spPr>
          <a:xfrm>
            <a:off x="8197027" y="3387627"/>
            <a:ext cx="3559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Komika Title - Axis" panose="02000506000000020004" pitchFamily="2" charset="0"/>
              </a:rPr>
              <a:t>Monday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22C219A-B52C-474A-9557-9C192A32C4EE}"/>
              </a:ext>
            </a:extLst>
          </p:cNvPr>
          <p:cNvSpPr txBox="1"/>
          <p:nvPr/>
        </p:nvSpPr>
        <p:spPr>
          <a:xfrm>
            <a:off x="8058955" y="4165947"/>
            <a:ext cx="35599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omika Title - Axis" panose="02000506000000020004" pitchFamily="2" charset="0"/>
              </a:rPr>
              <a:t>Writing</a:t>
            </a:r>
          </a:p>
          <a:p>
            <a:pPr algn="ctr"/>
            <a:r>
              <a:rPr lang="en-US" sz="4400" dirty="0">
                <a:latin typeface="Komika Title - Axis" panose="02000506000000020004" pitchFamily="2" charset="0"/>
              </a:rPr>
              <a:t>Time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2AB3EE4-1C5F-4CB1-863F-05EA1BBC6564}"/>
              </a:ext>
            </a:extLst>
          </p:cNvPr>
          <p:cNvSpPr txBox="1"/>
          <p:nvPr/>
        </p:nvSpPr>
        <p:spPr>
          <a:xfrm>
            <a:off x="8197027" y="3387627"/>
            <a:ext cx="3559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Komika Title - Axis" panose="02000506000000020004" pitchFamily="2" charset="0"/>
              </a:rPr>
              <a:t>Tuesday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0FC87FD-6B72-426D-A417-14D00A5030E1}"/>
              </a:ext>
            </a:extLst>
          </p:cNvPr>
          <p:cNvSpPr txBox="1"/>
          <p:nvPr/>
        </p:nvSpPr>
        <p:spPr>
          <a:xfrm>
            <a:off x="7696188" y="3387627"/>
            <a:ext cx="4561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Komika Title - Axis" panose="02000506000000020004" pitchFamily="2" charset="0"/>
              </a:rPr>
              <a:t>Wednesday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2903AC0-A607-4761-B717-B11525C8595D}"/>
              </a:ext>
            </a:extLst>
          </p:cNvPr>
          <p:cNvSpPr txBox="1"/>
          <p:nvPr/>
        </p:nvSpPr>
        <p:spPr>
          <a:xfrm>
            <a:off x="7696188" y="3387627"/>
            <a:ext cx="4561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Komika Title - Axis" panose="02000506000000020004" pitchFamily="2" charset="0"/>
              </a:rPr>
              <a:t>Thursday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7D525CB-ECB5-46A9-8C46-CDA8B327338D}"/>
              </a:ext>
            </a:extLst>
          </p:cNvPr>
          <p:cNvSpPr txBox="1"/>
          <p:nvPr/>
        </p:nvSpPr>
        <p:spPr>
          <a:xfrm>
            <a:off x="8603643" y="3387627"/>
            <a:ext cx="2746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Komika Title - Axis" panose="02000506000000020004" pitchFamily="2" charset="0"/>
              </a:rPr>
              <a:t>Friday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232144-BADB-459A-8915-39FE0C7697E1}"/>
              </a:ext>
            </a:extLst>
          </p:cNvPr>
          <p:cNvSpPr txBox="1"/>
          <p:nvPr/>
        </p:nvSpPr>
        <p:spPr>
          <a:xfrm>
            <a:off x="8152510" y="244830"/>
            <a:ext cx="3572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omika Title - Paint" panose="02000506000000020004" pitchFamily="2" charset="0"/>
              </a:rPr>
              <a:t>Provide </a:t>
            </a:r>
          </a:p>
          <a:p>
            <a:pPr algn="ctr"/>
            <a:r>
              <a:rPr lang="en-US" sz="3200" dirty="0">
                <a:latin typeface="Komika Title - Paint" panose="02000506000000020004" pitchFamily="2" charset="0"/>
              </a:rPr>
              <a:t>Feedback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55FB81C-0728-4592-BF9D-0B53F83723C2}"/>
              </a:ext>
            </a:extLst>
          </p:cNvPr>
          <p:cNvSpPr txBox="1"/>
          <p:nvPr/>
        </p:nvSpPr>
        <p:spPr>
          <a:xfrm>
            <a:off x="8214332" y="1231128"/>
            <a:ext cx="357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omika Title - Paint" panose="02000506000000020004" pitchFamily="2" charset="0"/>
              </a:rPr>
              <a:t>frequently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A4D4A6-E403-4F31-88CE-946C325D56E9}"/>
              </a:ext>
            </a:extLst>
          </p:cNvPr>
          <p:cNvSpPr txBox="1"/>
          <p:nvPr/>
        </p:nvSpPr>
        <p:spPr>
          <a:xfrm>
            <a:off x="10278208" y="6581001"/>
            <a:ext cx="201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omika Text Tight" panose="02000000000000000000" pitchFamily="2" charset="0"/>
              </a:rPr>
              <a:t>©Smekens Education Solutions, Inc.</a:t>
            </a:r>
          </a:p>
        </p:txBody>
      </p:sp>
    </p:spTree>
    <p:extLst>
      <p:ext uri="{BB962C8B-B14F-4D97-AF65-F5344CB8AC3E}">
        <p14:creationId xmlns:p14="http://schemas.microsoft.com/office/powerpoint/2010/main" val="320052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500"/>
                            </p:stCondLst>
                            <p:childTnLst>
                              <p:par>
                                <p:cTn id="39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animClr clrSpc="rgb" dir="cw">
                                      <p:cBhvr>
                                        <p:cTn id="4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4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4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4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500"/>
                            </p:stCondLst>
                            <p:childTnLst>
                              <p:par>
                                <p:cTn id="485" presetID="19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4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9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4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9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4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9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000"/>
                            </p:stCondLst>
                            <p:childTnLst>
                              <p:par>
                                <p:cTn id="506" presetID="19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9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9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9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4" grpId="0" animBg="1"/>
      <p:bldP spid="54" grpId="1" animBg="1"/>
      <p:bldP spid="54" grpId="2" animBg="1"/>
      <p:bldP spid="54" grpId="3" animBg="1"/>
      <p:bldP spid="54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60" grpId="0" animBg="1"/>
      <p:bldP spid="60" grpId="1" animBg="1"/>
      <p:bldP spid="60" grpId="2" animBg="1"/>
      <p:bldP spid="60" grpId="3" animBg="1"/>
      <p:bldP spid="60" grpId="4" animBg="1"/>
      <p:bldP spid="61" grpId="0" animBg="1"/>
      <p:bldP spid="61" grpId="1" animBg="1"/>
      <p:bldP spid="61" grpId="2" animBg="1"/>
      <p:bldP spid="61" grpId="3" animBg="1"/>
      <p:bldP spid="61" grpId="4" animBg="1"/>
      <p:bldP spid="62" grpId="0" animBg="1"/>
      <p:bldP spid="62" grpId="1" animBg="1"/>
      <p:bldP spid="62" grpId="2" animBg="1"/>
      <p:bldP spid="62" grpId="3" animBg="1"/>
      <p:bldP spid="62" grpId="4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0" grpId="2" animBg="1"/>
      <p:bldP spid="70" grpId="3" animBg="1"/>
      <p:bldP spid="71" grpId="0" animBg="1"/>
      <p:bldP spid="71" grpId="1" animBg="1"/>
      <p:bldP spid="71" grpId="2" animBg="1"/>
      <p:bldP spid="71" grpId="3" animBg="1"/>
      <p:bldP spid="72" grpId="0" animBg="1"/>
      <p:bldP spid="72" grpId="1" animBg="1"/>
      <p:bldP spid="72" grpId="2" animBg="1"/>
      <p:bldP spid="72" grpId="3" animBg="1"/>
      <p:bldP spid="2" grpId="0"/>
      <p:bldP spid="2" grpId="1"/>
      <p:bldP spid="58" grpId="0"/>
      <p:bldP spid="63" grpId="0"/>
      <p:bldP spid="63" grpId="1"/>
      <p:bldP spid="68" grpId="0"/>
      <p:bldP spid="68" grpId="1"/>
      <p:bldP spid="74" grpId="0"/>
      <p:bldP spid="74" grpId="1"/>
      <p:bldP spid="7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1BB2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4B1DC-0716-4FF9-8ACD-FF8973428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41" y="0"/>
            <a:ext cx="5525759" cy="25786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FC1728-AFFD-4A1C-88F4-2985F7FA0725}"/>
              </a:ext>
            </a:extLst>
          </p:cNvPr>
          <p:cNvSpPr txBox="1"/>
          <p:nvPr/>
        </p:nvSpPr>
        <p:spPr>
          <a:xfrm>
            <a:off x="7940041" y="275012"/>
            <a:ext cx="39137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omika Title - Paint" panose="02000506000000020004" pitchFamily="2" charset="0"/>
              </a:rPr>
              <a:t>Track</a:t>
            </a:r>
            <a:br>
              <a:rPr lang="en-US" sz="3200" dirty="0">
                <a:latin typeface="Komika Title - Paint" panose="02000506000000020004" pitchFamily="2" charset="0"/>
              </a:rPr>
            </a:br>
            <a:r>
              <a:rPr lang="en-US" sz="3200" dirty="0">
                <a:latin typeface="Komika Title - Paint" panose="02000506000000020004" pitchFamily="2" charset="0"/>
              </a:rPr>
              <a:t>Group </a:t>
            </a:r>
          </a:p>
          <a:p>
            <a:pPr algn="ctr"/>
            <a:r>
              <a:rPr lang="en-US" sz="3200" dirty="0">
                <a:latin typeface="Komika Title - Paint" panose="02000506000000020004" pitchFamily="2" charset="0"/>
              </a:rPr>
              <a:t>Conferences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7E7B9-D0D7-4577-84B1-A04E80D13A35}"/>
              </a:ext>
            </a:extLst>
          </p:cNvPr>
          <p:cNvSpPr txBox="1"/>
          <p:nvPr/>
        </p:nvSpPr>
        <p:spPr>
          <a:xfrm>
            <a:off x="3267456" y="1374412"/>
            <a:ext cx="2040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omika Title - Paint" panose="02000506000000020004" pitchFamily="2" charset="0"/>
              </a:rPr>
              <a:t>Monday</a:t>
            </a:r>
            <a:endParaRPr lang="en-US" sz="1400" dirty="0">
              <a:latin typeface="Komika Title - Paint" panose="0200050600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BBABF0-DFEA-4ED0-9D14-47F90A743FB9}"/>
              </a:ext>
            </a:extLst>
          </p:cNvPr>
          <p:cNvSpPr txBox="1"/>
          <p:nvPr/>
        </p:nvSpPr>
        <p:spPr>
          <a:xfrm>
            <a:off x="3203661" y="2945293"/>
            <a:ext cx="2167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omika Title - Paint" panose="02000506000000020004" pitchFamily="2" charset="0"/>
              </a:rPr>
              <a:t>Tuesday</a:t>
            </a:r>
            <a:endParaRPr lang="en-US" sz="1400" dirty="0">
              <a:latin typeface="Komika Title - Paint" panose="02000506000000020004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136A60-CE14-43CB-B3DC-DD01826B9BDF}"/>
              </a:ext>
            </a:extLst>
          </p:cNvPr>
          <p:cNvSpPr txBox="1"/>
          <p:nvPr/>
        </p:nvSpPr>
        <p:spPr>
          <a:xfrm>
            <a:off x="2884684" y="4606425"/>
            <a:ext cx="2805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omika Title - Paint" panose="02000506000000020004" pitchFamily="2" charset="0"/>
              </a:rPr>
              <a:t>Wednesday</a:t>
            </a:r>
            <a:endParaRPr lang="en-US" sz="1400" dirty="0">
              <a:latin typeface="Komika Title - Paint" panose="0200050600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25A482-47F7-45C5-9F24-C9C1A6D32196}"/>
              </a:ext>
            </a:extLst>
          </p:cNvPr>
          <p:cNvSpPr txBox="1"/>
          <p:nvPr/>
        </p:nvSpPr>
        <p:spPr>
          <a:xfrm>
            <a:off x="7539208" y="2945293"/>
            <a:ext cx="2488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omika Title - Paint" panose="02000506000000020004" pitchFamily="2" charset="0"/>
              </a:rPr>
              <a:t>Thursday</a:t>
            </a:r>
            <a:endParaRPr lang="en-US" sz="1400" dirty="0">
              <a:latin typeface="Komika Title - Paint" panose="02000506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39230-6A9F-4FB3-8BF9-A2BAF254AB6C}"/>
              </a:ext>
            </a:extLst>
          </p:cNvPr>
          <p:cNvSpPr txBox="1"/>
          <p:nvPr/>
        </p:nvSpPr>
        <p:spPr>
          <a:xfrm>
            <a:off x="7904543" y="4606565"/>
            <a:ext cx="1760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omika Title - Paint" panose="02000506000000020004" pitchFamily="2" charset="0"/>
              </a:rPr>
              <a:t>Friday</a:t>
            </a:r>
            <a:endParaRPr lang="en-US" sz="1400" dirty="0">
              <a:latin typeface="Komika Title - Paint" panose="02000506000000020004" pitchFamily="2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390E0FC-90CE-4C35-8302-33B6249B9E77}"/>
              </a:ext>
            </a:extLst>
          </p:cNvPr>
          <p:cNvSpPr/>
          <p:nvPr/>
        </p:nvSpPr>
        <p:spPr>
          <a:xfrm>
            <a:off x="3086841" y="1898657"/>
            <a:ext cx="641221" cy="641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C41A7A8-6D62-40F9-854A-C0362A984BB8}"/>
              </a:ext>
            </a:extLst>
          </p:cNvPr>
          <p:cNvSpPr/>
          <p:nvPr/>
        </p:nvSpPr>
        <p:spPr>
          <a:xfrm>
            <a:off x="3995933" y="1899811"/>
            <a:ext cx="641221" cy="6412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0B5A000-F74B-4DA5-9E87-0E9868B88787}"/>
              </a:ext>
            </a:extLst>
          </p:cNvPr>
          <p:cNvSpPr/>
          <p:nvPr/>
        </p:nvSpPr>
        <p:spPr>
          <a:xfrm>
            <a:off x="4905024" y="1898657"/>
            <a:ext cx="641221" cy="6412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3BD195-AC19-4049-8882-A3BD2AB6BAAD}"/>
              </a:ext>
            </a:extLst>
          </p:cNvPr>
          <p:cNvSpPr/>
          <p:nvPr/>
        </p:nvSpPr>
        <p:spPr>
          <a:xfrm>
            <a:off x="3086841" y="3500696"/>
            <a:ext cx="641221" cy="64122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2A3622-F976-4D3B-9CC3-42309199E894}"/>
              </a:ext>
            </a:extLst>
          </p:cNvPr>
          <p:cNvSpPr/>
          <p:nvPr/>
        </p:nvSpPr>
        <p:spPr>
          <a:xfrm>
            <a:off x="4035119" y="3511402"/>
            <a:ext cx="641221" cy="641221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B7FE962-4C2E-4BFA-9FF5-91FACF97FAF6}"/>
              </a:ext>
            </a:extLst>
          </p:cNvPr>
          <p:cNvSpPr/>
          <p:nvPr/>
        </p:nvSpPr>
        <p:spPr>
          <a:xfrm>
            <a:off x="4983396" y="3500695"/>
            <a:ext cx="641221" cy="641221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5C2C69A-498E-4415-8CD5-3162DBCDEF2C}"/>
              </a:ext>
            </a:extLst>
          </p:cNvPr>
          <p:cNvSpPr/>
          <p:nvPr/>
        </p:nvSpPr>
        <p:spPr>
          <a:xfrm>
            <a:off x="3408784" y="5133675"/>
            <a:ext cx="641221" cy="64122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8A4F01F-E251-4755-B524-D2FD308463FF}"/>
              </a:ext>
            </a:extLst>
          </p:cNvPr>
          <p:cNvSpPr/>
          <p:nvPr/>
        </p:nvSpPr>
        <p:spPr>
          <a:xfrm>
            <a:off x="4352653" y="5134415"/>
            <a:ext cx="641221" cy="6412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C9152EC-90F7-467E-B139-579202DC0534}"/>
              </a:ext>
            </a:extLst>
          </p:cNvPr>
          <p:cNvSpPr/>
          <p:nvPr/>
        </p:nvSpPr>
        <p:spPr>
          <a:xfrm>
            <a:off x="7904543" y="3528989"/>
            <a:ext cx="641221" cy="6412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326164F-A8D9-4694-8579-9CF4944BC451}"/>
              </a:ext>
            </a:extLst>
          </p:cNvPr>
          <p:cNvSpPr/>
          <p:nvPr/>
        </p:nvSpPr>
        <p:spPr>
          <a:xfrm>
            <a:off x="8848412" y="3515969"/>
            <a:ext cx="641221" cy="64122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E9A577-5DFD-43C1-B277-4217A50F2E90}"/>
              </a:ext>
            </a:extLst>
          </p:cNvPr>
          <p:cNvSpPr/>
          <p:nvPr/>
        </p:nvSpPr>
        <p:spPr>
          <a:xfrm>
            <a:off x="7583932" y="5212517"/>
            <a:ext cx="641221" cy="641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21152BE-B159-429B-B1CE-146FD3A2C350}"/>
              </a:ext>
            </a:extLst>
          </p:cNvPr>
          <p:cNvSpPr/>
          <p:nvPr/>
        </p:nvSpPr>
        <p:spPr>
          <a:xfrm>
            <a:off x="8503109" y="5233688"/>
            <a:ext cx="641221" cy="641221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2F8F65F-112A-49CC-8F4C-3AA04AC8F4B9}"/>
              </a:ext>
            </a:extLst>
          </p:cNvPr>
          <p:cNvSpPr/>
          <p:nvPr/>
        </p:nvSpPr>
        <p:spPr>
          <a:xfrm>
            <a:off x="9386006" y="5233687"/>
            <a:ext cx="641221" cy="6412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B385B7-CD4C-416A-A750-626854AFB2F8}"/>
              </a:ext>
            </a:extLst>
          </p:cNvPr>
          <p:cNvGrpSpPr/>
          <p:nvPr/>
        </p:nvGrpSpPr>
        <p:grpSpPr>
          <a:xfrm>
            <a:off x="576381" y="169624"/>
            <a:ext cx="1217093" cy="992663"/>
            <a:chOff x="576381" y="169624"/>
            <a:chExt cx="1217093" cy="99266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EA567D8-A486-47DF-BD1B-699891E9519C}"/>
                </a:ext>
              </a:extLst>
            </p:cNvPr>
            <p:cNvSpPr/>
            <p:nvPr/>
          </p:nvSpPr>
          <p:spPr>
            <a:xfrm>
              <a:off x="576381" y="169624"/>
              <a:ext cx="992663" cy="9926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E5A9934-D636-4586-9759-8ECC61C03336}"/>
                </a:ext>
              </a:extLst>
            </p:cNvPr>
            <p:cNvSpPr txBox="1"/>
            <p:nvPr/>
          </p:nvSpPr>
          <p:spPr>
            <a:xfrm>
              <a:off x="795533" y="281234"/>
              <a:ext cx="9979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Komika Title - Paint" panose="02000506000000020004" pitchFamily="2" charset="0"/>
                </a:rPr>
                <a:t>3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4DCF02C-BE99-47A7-A572-00E40AB8A6D7}"/>
              </a:ext>
            </a:extLst>
          </p:cNvPr>
          <p:cNvGrpSpPr/>
          <p:nvPr/>
        </p:nvGrpSpPr>
        <p:grpSpPr>
          <a:xfrm>
            <a:off x="576381" y="1274842"/>
            <a:ext cx="1194180" cy="992663"/>
            <a:chOff x="576381" y="1274842"/>
            <a:chExt cx="1194180" cy="99266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6F57655-9849-4349-B2AA-3837BCFD8BE0}"/>
                </a:ext>
              </a:extLst>
            </p:cNvPr>
            <p:cNvSpPr/>
            <p:nvPr/>
          </p:nvSpPr>
          <p:spPr>
            <a:xfrm>
              <a:off x="576381" y="1274842"/>
              <a:ext cx="992663" cy="99266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FAC63A-D21A-49AD-A192-B8C5174E354F}"/>
                </a:ext>
              </a:extLst>
            </p:cNvPr>
            <p:cNvSpPr txBox="1"/>
            <p:nvPr/>
          </p:nvSpPr>
          <p:spPr>
            <a:xfrm>
              <a:off x="772620" y="1426077"/>
              <a:ext cx="9979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Komika Title - Paint" panose="02000506000000020004" pitchFamily="2" charset="0"/>
                </a:rPr>
                <a:t>3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4DF4DF3-9015-43E2-A563-5E294F37C4B5}"/>
              </a:ext>
            </a:extLst>
          </p:cNvPr>
          <p:cNvGrpSpPr/>
          <p:nvPr/>
        </p:nvGrpSpPr>
        <p:grpSpPr>
          <a:xfrm>
            <a:off x="576381" y="2380060"/>
            <a:ext cx="1194181" cy="992663"/>
            <a:chOff x="576381" y="2380060"/>
            <a:chExt cx="1194181" cy="99266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9A6557F-BDA9-4998-8E06-95C40EA0D6FE}"/>
                </a:ext>
              </a:extLst>
            </p:cNvPr>
            <p:cNvSpPr/>
            <p:nvPr/>
          </p:nvSpPr>
          <p:spPr>
            <a:xfrm>
              <a:off x="576381" y="2380060"/>
              <a:ext cx="992663" cy="99266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C82432-C013-4BED-A85D-E708611D8929}"/>
                </a:ext>
              </a:extLst>
            </p:cNvPr>
            <p:cNvSpPr txBox="1"/>
            <p:nvPr/>
          </p:nvSpPr>
          <p:spPr>
            <a:xfrm>
              <a:off x="772621" y="2539878"/>
              <a:ext cx="9979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Komika Title - Paint" panose="02000506000000020004" pitchFamily="2" charset="0"/>
                </a:rPr>
                <a:t>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0C71B42-B334-47CD-AC0D-7FF552CA602A}"/>
              </a:ext>
            </a:extLst>
          </p:cNvPr>
          <p:cNvGrpSpPr/>
          <p:nvPr/>
        </p:nvGrpSpPr>
        <p:grpSpPr>
          <a:xfrm>
            <a:off x="576381" y="3485278"/>
            <a:ext cx="1228475" cy="992663"/>
            <a:chOff x="576381" y="3485278"/>
            <a:chExt cx="1228475" cy="99266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C8484EE-C9A7-482B-B7F5-0F15B4862810}"/>
                </a:ext>
              </a:extLst>
            </p:cNvPr>
            <p:cNvSpPr/>
            <p:nvPr/>
          </p:nvSpPr>
          <p:spPr>
            <a:xfrm>
              <a:off x="576381" y="3485278"/>
              <a:ext cx="992663" cy="992663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D57E27B-40CA-417A-86EA-95C9C513FF32}"/>
                </a:ext>
              </a:extLst>
            </p:cNvPr>
            <p:cNvSpPr txBox="1"/>
            <p:nvPr/>
          </p:nvSpPr>
          <p:spPr>
            <a:xfrm>
              <a:off x="806915" y="3642720"/>
              <a:ext cx="9979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Komika Title - Paint" panose="02000506000000020004" pitchFamily="2" charset="0"/>
                </a:rPr>
                <a:t>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5101A35-DB3D-40C6-A58B-614129F92A09}"/>
              </a:ext>
            </a:extLst>
          </p:cNvPr>
          <p:cNvGrpSpPr/>
          <p:nvPr/>
        </p:nvGrpSpPr>
        <p:grpSpPr>
          <a:xfrm>
            <a:off x="576381" y="4590496"/>
            <a:ext cx="1235000" cy="992663"/>
            <a:chOff x="576381" y="4590496"/>
            <a:chExt cx="1235000" cy="99266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FEA2EA4-B40F-44F8-ABF3-B473EC86315F}"/>
                </a:ext>
              </a:extLst>
            </p:cNvPr>
            <p:cNvSpPr/>
            <p:nvPr/>
          </p:nvSpPr>
          <p:spPr>
            <a:xfrm>
              <a:off x="576381" y="4590496"/>
              <a:ext cx="992663" cy="992663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A92CC26-84E1-4EB1-B7D6-0E4B5C541AC8}"/>
                </a:ext>
              </a:extLst>
            </p:cNvPr>
            <p:cNvSpPr txBox="1"/>
            <p:nvPr/>
          </p:nvSpPr>
          <p:spPr>
            <a:xfrm>
              <a:off x="813440" y="4748954"/>
              <a:ext cx="9979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Komika Title - Paint" panose="02000506000000020004" pitchFamily="2" charset="0"/>
                </a:rPr>
                <a:t>2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A83620F-1A54-4A86-B300-4BB0053B18B3}"/>
              </a:ext>
            </a:extLst>
          </p:cNvPr>
          <p:cNvGrpSpPr/>
          <p:nvPr/>
        </p:nvGrpSpPr>
        <p:grpSpPr>
          <a:xfrm>
            <a:off x="576381" y="5695713"/>
            <a:ext cx="1280461" cy="992663"/>
            <a:chOff x="576381" y="5695713"/>
            <a:chExt cx="1280461" cy="99266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6EBACCF-0BE2-41C9-9C73-1AE6FCB2335B}"/>
                </a:ext>
              </a:extLst>
            </p:cNvPr>
            <p:cNvSpPr/>
            <p:nvPr/>
          </p:nvSpPr>
          <p:spPr>
            <a:xfrm>
              <a:off x="576381" y="5695713"/>
              <a:ext cx="992663" cy="992663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E73A467-6F02-430E-9272-7809F8FE17ED}"/>
                </a:ext>
              </a:extLst>
            </p:cNvPr>
            <p:cNvSpPr txBox="1"/>
            <p:nvPr/>
          </p:nvSpPr>
          <p:spPr>
            <a:xfrm>
              <a:off x="858901" y="5851355"/>
              <a:ext cx="9979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Komika Title - Paint" panose="02000506000000020004" pitchFamily="2" charset="0"/>
                </a:rPr>
                <a:t>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E8AD6F65-6433-4F9E-9D0B-7F07C122954C}"/>
              </a:ext>
            </a:extLst>
          </p:cNvPr>
          <p:cNvSpPr txBox="1"/>
          <p:nvPr/>
        </p:nvSpPr>
        <p:spPr>
          <a:xfrm>
            <a:off x="10278208" y="6581001"/>
            <a:ext cx="201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omika Text Tight" panose="02000000000000000000" pitchFamily="2" charset="0"/>
              </a:rPr>
              <a:t>©Smekens Education Solutions, Inc.</a:t>
            </a:r>
          </a:p>
        </p:txBody>
      </p:sp>
    </p:spTree>
    <p:extLst>
      <p:ext uri="{BB962C8B-B14F-4D97-AF65-F5344CB8AC3E}">
        <p14:creationId xmlns:p14="http://schemas.microsoft.com/office/powerpoint/2010/main" val="18449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1BB24B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8D4D2E-6885-450C-8158-3054A381C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389" y="0"/>
            <a:ext cx="10275611" cy="47952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AC645E-94E4-4B42-8C1C-29465B24E6F4}"/>
              </a:ext>
            </a:extLst>
          </p:cNvPr>
          <p:cNvSpPr txBox="1"/>
          <p:nvPr/>
        </p:nvSpPr>
        <p:spPr>
          <a:xfrm>
            <a:off x="4696897" y="1189041"/>
            <a:ext cx="6116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Komika Title - Paint" panose="02000506000000020004" pitchFamily="2" charset="0"/>
              </a:rPr>
              <a:t>Converse with writers daily</a:t>
            </a:r>
            <a:endParaRPr lang="en-US" sz="2600" dirty="0">
              <a:latin typeface="Komika Title - Paint" panose="02000506000000020004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1EE760F-F7FD-4A20-AAE8-FBCA69B13DEF}"/>
              </a:ext>
            </a:extLst>
          </p:cNvPr>
          <p:cNvGrpSpPr/>
          <p:nvPr/>
        </p:nvGrpSpPr>
        <p:grpSpPr>
          <a:xfrm>
            <a:off x="2499592" y="3801140"/>
            <a:ext cx="913322" cy="2732568"/>
            <a:chOff x="729961" y="408531"/>
            <a:chExt cx="665000" cy="198961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EEC4617-42FE-4897-B13D-12789AC4C05B}"/>
                </a:ext>
              </a:extLst>
            </p:cNvPr>
            <p:cNvSpPr/>
            <p:nvPr/>
          </p:nvSpPr>
          <p:spPr>
            <a:xfrm>
              <a:off x="765232" y="408531"/>
              <a:ext cx="629729" cy="62972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290FC1-3C81-4895-905A-6A922AF6C3AC}"/>
                </a:ext>
              </a:extLst>
            </p:cNvPr>
            <p:cNvCxnSpPr>
              <a:stCxn id="7" idx="4"/>
            </p:cNvCxnSpPr>
            <p:nvPr/>
          </p:nvCxnSpPr>
          <p:spPr>
            <a:xfrm flipH="1">
              <a:off x="1080096" y="1038260"/>
              <a:ext cx="1" cy="730155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531CF17-6CB6-4A95-9513-55B6D258F5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961" y="1719747"/>
              <a:ext cx="349912" cy="67839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7B77B61-1536-44CA-A6B7-E192C8732D11}"/>
                </a:ext>
              </a:extLst>
            </p:cNvPr>
            <p:cNvCxnSpPr>
              <a:cxnSpLocks/>
            </p:cNvCxnSpPr>
            <p:nvPr/>
          </p:nvCxnSpPr>
          <p:spPr>
            <a:xfrm>
              <a:off x="1079874" y="1718202"/>
              <a:ext cx="315087" cy="67994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B98980F-B582-4334-A96D-A4D496EBC2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2006" y="1361537"/>
              <a:ext cx="652955" cy="0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AFCA3C6-ADEC-427B-99E8-4C2C95345C89}"/>
              </a:ext>
            </a:extLst>
          </p:cNvPr>
          <p:cNvSpPr txBox="1"/>
          <p:nvPr/>
        </p:nvSpPr>
        <p:spPr>
          <a:xfrm>
            <a:off x="10278208" y="6581001"/>
            <a:ext cx="201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omika Text Tight" panose="02000000000000000000" pitchFamily="2" charset="0"/>
              </a:rPr>
              <a:t>©Smekens Education Solutions, Inc.</a:t>
            </a:r>
          </a:p>
        </p:txBody>
      </p:sp>
    </p:spTree>
    <p:extLst>
      <p:ext uri="{BB962C8B-B14F-4D97-AF65-F5344CB8AC3E}">
        <p14:creationId xmlns:p14="http://schemas.microsoft.com/office/powerpoint/2010/main" val="297739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Komika Text</vt:lpstr>
      <vt:lpstr>Komika Text Tight</vt:lpstr>
      <vt:lpstr>Komika Title - Axis</vt:lpstr>
      <vt:lpstr>Komika Title - Paint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Sutton</dc:creator>
  <cp:lastModifiedBy>Elizabeth Sutton</cp:lastModifiedBy>
  <cp:revision>23</cp:revision>
  <dcterms:created xsi:type="dcterms:W3CDTF">2019-05-28T17:53:28Z</dcterms:created>
  <dcterms:modified xsi:type="dcterms:W3CDTF">2019-05-30T14:52:19Z</dcterms:modified>
</cp:coreProperties>
</file>