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63" r:id="rId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702"/>
    <a:srgbClr val="CC0000"/>
    <a:srgbClr val="FF9933"/>
    <a:srgbClr val="FF6600"/>
    <a:srgbClr val="FF3300"/>
    <a:srgbClr val="2BF530"/>
    <a:srgbClr val="EA62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09" autoAdjust="0"/>
    <p:restoredTop sz="94660"/>
  </p:normalViewPr>
  <p:slideViewPr>
    <p:cSldViewPr snapToGrid="0">
      <p:cViewPr>
        <p:scale>
          <a:sx n="56" d="100"/>
          <a:sy n="56" d="100"/>
        </p:scale>
        <p:origin x="-84" y="-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B962-A0FE-4DFC-AC01-5BD80E55EC4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2E539-D579-48E2-80E7-25770A35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5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2E539-D579-48E2-80E7-25770A35C3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35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DFFC-A63A-4C03-89B1-A4F0B27E22EC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4767-C555-43E4-AEEB-1957047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4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DFFC-A63A-4C03-89B1-A4F0B27E22EC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4767-C555-43E4-AEEB-1957047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4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DFFC-A63A-4C03-89B1-A4F0B27E22EC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4767-C555-43E4-AEEB-1957047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4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DFFC-A63A-4C03-89B1-A4F0B27E22EC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4767-C555-43E4-AEEB-1957047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0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DFFC-A63A-4C03-89B1-A4F0B27E22EC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4767-C555-43E4-AEEB-1957047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DFFC-A63A-4C03-89B1-A4F0B27E22EC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4767-C555-43E4-AEEB-1957047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DFFC-A63A-4C03-89B1-A4F0B27E22EC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4767-C555-43E4-AEEB-1957047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DFFC-A63A-4C03-89B1-A4F0B27E22EC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4767-C555-43E4-AEEB-1957047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8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DFFC-A63A-4C03-89B1-A4F0B27E22EC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4767-C555-43E4-AEEB-1957047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6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DFFC-A63A-4C03-89B1-A4F0B27E22EC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4767-C555-43E4-AEEB-1957047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3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DFFC-A63A-4C03-89B1-A4F0B27E22EC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4767-C555-43E4-AEEB-1957047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5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DDFFC-A63A-4C03-89B1-A4F0B27E22EC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24767-C555-43E4-AEEB-19570472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smekenseducation.com/Maintain-Vocabulary-Notebooks0.html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199"/>
            <a:ext cx="4398639" cy="2487479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</a:rPr>
              <a:t>My Digital Vocabulary Notebook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009" y="3378390"/>
            <a:ext cx="1994417" cy="251183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3936569"/>
            <a:ext cx="2272379" cy="1932418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Created by:</a:t>
            </a:r>
            <a:endParaRPr lang="en-US" sz="1800" dirty="0"/>
          </a:p>
          <a:p>
            <a:r>
              <a:rPr lang="en-US" sz="1800" dirty="0" smtClean="0"/>
              <a:t>Write your name here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998" y="828930"/>
            <a:ext cx="4848339" cy="484833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10697737" cy="501650"/>
          </a:xfrm>
        </p:spPr>
        <p:txBody>
          <a:bodyPr/>
          <a:lstStyle/>
          <a:p>
            <a:r>
              <a:rPr lang="en-US" dirty="0" smtClean="0"/>
              <a:t>Template created by Bjorn Candel. Concept inspired by: </a:t>
            </a:r>
            <a:r>
              <a:rPr lang="en-US" dirty="0" smtClean="0">
                <a:hlinkClick r:id="rId6"/>
              </a:rPr>
              <a:t>http://www.smekenseducation.com/Maintain-Vocabulary-Notebooks0.html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06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Vocabulary List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/>
              <a:t>B</a:t>
            </a:r>
            <a:r>
              <a:rPr lang="en-US" sz="2400" dirty="0" smtClean="0"/>
              <a:t>ased on the Oxford 3,000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979" y="1825625"/>
            <a:ext cx="2883568" cy="43513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List your words here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12431" y="1825625"/>
            <a:ext cx="3060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72463" y="1825625"/>
            <a:ext cx="27472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019673" y="1825625"/>
            <a:ext cx="30159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975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365" y="0"/>
            <a:ext cx="12316065" cy="68024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587" y="767443"/>
            <a:ext cx="3216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the dictionary definition or definitions here.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18957" y="1600200"/>
            <a:ext cx="3037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Translate this word here or use your own words to explain it.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50185" y="1277034"/>
            <a:ext cx="1812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a picture here.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7587" y="3249385"/>
            <a:ext cx="3086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 an example or examples here.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6428" y="5486398"/>
            <a:ext cx="2547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Verbs, nouns, adverbs, adjectives, antonyms, synonyms etc.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262935" y="3314699"/>
            <a:ext cx="3949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Type the word or phrase here.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28996" y="4487062"/>
            <a:ext cx="393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any collocations here.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39343" y="5838229"/>
            <a:ext cx="2253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CEFR Level?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AWL </a:t>
            </a:r>
            <a:r>
              <a:rPr lang="en-US" sz="2000" dirty="0" err="1" smtClean="0"/>
              <a:t>Sublist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914729" y="5543368"/>
            <a:ext cx="3547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Chunks, idioms and phrases.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9111342" y="3438516"/>
            <a:ext cx="2645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Write your own sentence using this word. Add any relevant info or links.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395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116</Words>
  <Application>Microsoft Office PowerPoint</Application>
  <PresentationFormat>Custom</PresentationFormat>
  <Paragraphs>18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My Digital Vocabulary Notebook</vt:lpstr>
      <vt:lpstr>Vocabulary List Based on the Oxford 3,000</vt:lpstr>
      <vt:lpstr>PowerPoint Presentation</vt:lpstr>
    </vt:vector>
  </TitlesOfParts>
  <Company>FWC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Bjorn Candel</dc:creator>
  <cp:lastModifiedBy>Liz Shockey</cp:lastModifiedBy>
  <cp:revision>24</cp:revision>
  <cp:lastPrinted>2017-01-11T05:51:08Z</cp:lastPrinted>
  <dcterms:created xsi:type="dcterms:W3CDTF">2016-12-19T04:18:26Z</dcterms:created>
  <dcterms:modified xsi:type="dcterms:W3CDTF">2017-03-01T14:12:29Z</dcterms:modified>
</cp:coreProperties>
</file>