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99FF33"/>
    <a:srgbClr val="66FF33"/>
    <a:srgbClr val="FFFF99"/>
    <a:srgbClr val="99CCF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577E7-FA71-492A-9AAE-87A77A6A8039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D58D3-0F51-4408-A7B3-46450DD3A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486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DDE3F-A188-4606-97BD-946E73F9F2F4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7511-2344-4BE7-BA79-57FCA8229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93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187F4-71D5-435E-8495-718C1C30FDD7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05D35-16AD-4DD4-88E0-829478E2A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86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877EB-1DB7-4A89-9B79-FDE15889B2B0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1BE54-D330-41FA-A2BB-D668F6713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6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D70FC-F89A-49C2-918D-63C9668BB3E0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83E3A-F546-45D7-B47D-AB32EC0704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2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5ECEC-237C-473F-980F-E5F2B26CD8F6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7327C-1035-4CCE-9D60-06744EB34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91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BE305-BAF5-4838-9F08-AF54425BC84B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6A036-B8D7-4D4B-8ABB-92EEC996C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43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1C335-EB57-458E-8DD4-DAAE5CE5CC79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CF708-1171-43E5-A9ED-6BE545BD4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80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A70B9-F99D-4777-8ED5-AC3A25E20339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D3000-28D8-4C18-A182-32C410DD6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695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3364A-412F-4A3D-9A41-C83AD3B4AEA6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6984C-D631-49B7-95C6-C83C74B47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058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BEBE4-6D61-43BA-BD34-5F179971D658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02645-24A7-4208-AE5E-3DBAABE78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10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FCAD1B-A826-497C-84AE-2398A2A8C67F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CA11BD-CA3C-4BF4-A56D-3F6E2AC41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990600"/>
          <a:ext cx="9144000" cy="5867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  <a:gridCol w="3048000"/>
              </a:tblGrid>
              <a:tr h="1955800">
                <a:tc>
                  <a:txBody>
                    <a:bodyPr/>
                    <a:lstStyle/>
                    <a:p>
                      <a:endParaRPr lang="en-US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en-US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en-US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/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en-US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en-US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en-US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en-US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0">
                <a:tc>
                  <a:txBody>
                    <a:bodyPr/>
                    <a:lstStyle/>
                    <a:p>
                      <a:endParaRPr lang="en-US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en-US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en-US" sz="1600" u="none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/>
                      <a:endParaRPr lang="en-US" sz="1600" u="none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0">
                <a:tc>
                  <a:txBody>
                    <a:bodyPr/>
                    <a:lstStyle/>
                    <a:p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en-US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en-US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66" name="Picture 3" descr="C:\Users\Nadine\AppData\Local\Temp\Formalx0020Defi_LDFranksFri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3000"/>
            <a:ext cx="251460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7" name="Picture 4" descr="C:\Users\Nadine\AppData\Local\Temp\Inx0020yourx002_LDFranksFri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143000"/>
            <a:ext cx="2667000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8" name="Picture 5" descr="C:\Users\Nadine\AppData\Local\Temp\Rootsx003A_LDFranksFri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048000"/>
            <a:ext cx="10541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9" name="Picture 2" descr="C:\Users\Nadine\AppData\Local\Temp\Sentencex003A_LDFranksFri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029200"/>
            <a:ext cx="16002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0" name="Picture 3" descr="C:\Users\Nadine\AppData\Local\Temp\Picturex003A_LDFranksFri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143000"/>
            <a:ext cx="11430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1" name="Picture 6" descr="C:\Users\Nadine\AppData\Local\Temp\Drawingx003A_LDFranksFrie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029200"/>
            <a:ext cx="14382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2" name="Picture 7" descr="C:\Users\Nadine\AppData\Local\Temp\Partx0020ofx002_LDFranksFrie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029200"/>
            <a:ext cx="241935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3" name="Picture 4" descr="C:\Users\Nadine\AppData\Local\Temp\Synonymsx003A_LDFranksFrie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0"/>
            <a:ext cx="12954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4" name="Picture 5" descr="C:\Users\Nadine\AppData\Local\Temp\Antonymsx003A_LDFranksFrie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86200"/>
            <a:ext cx="136683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5" name="Picture 8" descr="C:\Users\Nadine\AppData\Local\Temp\Examplesx003A_LDFranksFrie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048000"/>
            <a:ext cx="1447800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685800" y="228600"/>
            <a:ext cx="7620000" cy="533400"/>
          </a:xfrm>
          <a:prstGeom prst="rect">
            <a:avLst/>
          </a:prstGeom>
          <a:solidFill>
            <a:schemeClr val="bg1"/>
          </a:solidFill>
          <a:ln w="571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i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Type Vocabulary Word Here</a:t>
            </a:r>
            <a:endParaRPr lang="en-US" sz="3600" i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3024</TotalTime>
  <Words>4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Tahoma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Nadine</dc:creator>
  <cp:lastModifiedBy>Liz Shockey</cp:lastModifiedBy>
  <cp:revision>6</cp:revision>
  <dcterms:created xsi:type="dcterms:W3CDTF">2012-11-17T02:13:22Z</dcterms:created>
  <dcterms:modified xsi:type="dcterms:W3CDTF">2012-11-26T18:39:29Z</dcterms:modified>
</cp:coreProperties>
</file>