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FF33"/>
    <a:srgbClr val="66FF33"/>
    <a:srgbClr val="FFFF99"/>
    <a:srgbClr val="99CC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E250F-4543-48E7-8406-A4631A6AAC3E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A2CC-80BE-401B-B349-DDF0F93F6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8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7668-B2CA-4051-8CD6-2B01A0BA7CF1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0EC1-E9A8-4DD7-90B8-E0D000FA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5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F3FA-E054-4BB6-87A4-F9B678B6FCFA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1A11-6A83-4BB7-8640-6886645AC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5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BC03-D3B2-4503-BC31-36792E81B38A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6DAD-A167-41A6-A021-C31839C31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1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8C829-2F48-4761-B8A4-96A317401A77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391C1-BA4B-4B9F-8414-7BFD5A7B9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1990-6495-4EC1-A6DA-0621F84FE10A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6859-1E09-4C4A-BF28-9BBCBE001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7B8A-1348-41D7-BB30-51830065AB52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1139-D9BA-49BB-B949-22231EBC9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62FB-C419-42BB-8C5A-D23DDF3924A8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84EC-E170-42DF-9A17-2857D0C13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A8677-5FE3-46EB-9E82-C063EF1E022F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CC3E-ABA0-4C57-B9A5-8A49C04EC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7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3DC4-EF14-4825-A8E3-28A836538A75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E3301-5D58-48DB-9FC1-E34E3F8E2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6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A1F6-8CEF-48E5-9C12-3C4508EA4241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26AE4-0DDD-4C96-A212-5A0BB70E8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7EF1CE-4441-4C23-8067-55EE4EEA815C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2979A8-FFE0-4B86-A7CB-F3C3A9238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adine\AppData\Local\Temp\canstockphoto9282894.jpg"/>
          <p:cNvPicPr>
            <a:picLocks noChangeAspect="1" noChangeArrowheads="1"/>
          </p:cNvPicPr>
          <p:nvPr/>
        </p:nvPicPr>
        <p:blipFill>
          <a:blip r:embed="rId3" cstate="print"/>
          <a:srcRect l="13333" r="34167"/>
          <a:stretch>
            <a:fillRect/>
          </a:stretch>
        </p:blipFill>
        <p:spPr bwMode="auto">
          <a:xfrm rot="232559">
            <a:off x="6427230" y="231920"/>
            <a:ext cx="2458308" cy="3119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6629400" y="4419600"/>
            <a:ext cx="23622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/>
              <a:t>Created by: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/>
              <a:t>Type Name here.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6553200" y="3352800"/>
            <a:ext cx="1905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 i="1"/>
              <a:t>Replace image with your picture, then delete box.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914400" y="48768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Insert drawing here.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 rot="752652">
            <a:off x="7323138" y="4017963"/>
            <a:ext cx="13096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Type Greek and Latin Roots here.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4953000" y="601980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Type your own sentence applying  knowledge of the vocabulary word. 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609600" y="22860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List here.</a:t>
            </a: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609600" y="35052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List here.</a:t>
            </a:r>
          </a:p>
        </p:txBody>
      </p:sp>
      <p:pic>
        <p:nvPicPr>
          <p:cNvPr id="3079" name="Picture 2" descr="http://upload.wikimedia.org/wikipedia/commons/thumb/e/e5/Composition_book.jpg/150px-Composition_book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0"/>
          <a:stretch>
            <a:fillRect/>
          </a:stretch>
        </p:blipFill>
        <p:spPr bwMode="auto">
          <a:xfrm rot="-754433">
            <a:off x="2617788" y="1695450"/>
            <a:ext cx="9874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 rot="20839988">
            <a:off x="2859088" y="2035175"/>
            <a:ext cx="669925" cy="37941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i="1" dirty="0"/>
              <a:t>Back to Vocabulary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i="1" dirty="0"/>
              <a:t>Cover </a:t>
            </a:r>
            <a:endParaRPr lang="en-US" sz="600" b="1" i="1" dirty="0"/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3352800" y="41148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Type examples in this box.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533400" y="7620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Type definition in this box.</a:t>
            </a:r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2895600" y="2819400"/>
            <a:ext cx="358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Calibri" pitchFamily="34" charset="0"/>
              </a:rPr>
              <a:t>Type Vocabulary Word Here</a:t>
            </a: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3581400" y="121920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Type definition in your own words.</a:t>
            </a:r>
          </a:p>
        </p:txBody>
      </p:sp>
      <p:sp>
        <p:nvSpPr>
          <p:cNvPr id="3085" name="TextBox 15"/>
          <p:cNvSpPr txBox="1">
            <a:spLocks noChangeArrowheads="1"/>
          </p:cNvSpPr>
          <p:nvPr/>
        </p:nvSpPr>
        <p:spPr bwMode="auto">
          <a:xfrm>
            <a:off x="7010400" y="9144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Insert picture here.</a:t>
            </a:r>
          </a:p>
        </p:txBody>
      </p:sp>
      <p:sp>
        <p:nvSpPr>
          <p:cNvPr id="3086" name="TextBox 18"/>
          <p:cNvSpPr txBox="1">
            <a:spLocks noChangeArrowheads="1"/>
          </p:cNvSpPr>
          <p:nvPr/>
        </p:nvSpPr>
        <p:spPr bwMode="auto">
          <a:xfrm>
            <a:off x="3200400" y="59436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/>
              <a:t>List all parts of speech that apply.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84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Nadine</dc:creator>
  <cp:lastModifiedBy>Liz Shockey</cp:lastModifiedBy>
  <cp:revision>4</cp:revision>
  <dcterms:created xsi:type="dcterms:W3CDTF">2012-11-17T02:13:22Z</dcterms:created>
  <dcterms:modified xsi:type="dcterms:W3CDTF">2012-11-26T18:31:00Z</dcterms:modified>
</cp:coreProperties>
</file>