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FF33"/>
    <a:srgbClr val="66FF33"/>
    <a:srgbClr val="FFFF99"/>
    <a:srgbClr val="99CC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200C6-49DE-4DEB-8186-09744B8AD250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333E-1EF1-4C57-8CBB-37032AF7F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07EA-4B6E-4BCC-ACD9-561FAFC004B9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9F49-B0CC-42CE-B31B-12F1B3CF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C0A7-48D9-4F03-87E7-CCA0271B928C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B86A-5DFB-4414-8124-155FEB9E4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6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4CB5-2CC6-444B-AE2F-E1A060ED631A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B269-141E-433F-B38D-E0502DBBE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7083-156C-456E-86B9-37C6C398FF63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1C31-D3F8-46B7-82FF-2C521F6F8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9D7D-7CDE-45C5-80B8-B9699980ED26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4EA3E-1758-44BE-93DB-9D86E7EAF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FF7D-7AE3-4902-9E54-E719EFE9647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DDA8-8FF6-4155-BAE2-B11B3E0E3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4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B5DD-35CC-4B6D-AF9E-E83D638B5C6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F9EE-C88E-4E5C-86B3-6A7AD4E2B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8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FD54-B151-4679-AB3E-91CE572CCF3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09A5C-1049-4713-899B-43A17F40A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7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C7B2-7713-41D7-B38B-F218645A121F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11D9-4D64-4CC8-8C6C-F650A1AFA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9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1821-EA0E-4AD6-B6AE-2BD396626E05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5088-5BE3-48C9-964B-2008E05DF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7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7B2A2C-7D4A-4FB6-A9E2-36C222F05017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C002D-1919-4EEF-B646-22AC0E974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955800"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Quantitative description of the interaction between two physical bodies, such as an object and its</a:t>
                      </a:r>
                      <a:r>
                        <a:rPr lang="en-US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environment. 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 push or pull</a:t>
                      </a:r>
                      <a:r>
                        <a:rPr lang="en-US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upon an object resulting from the object’s </a:t>
                      </a:r>
                      <a:r>
                        <a:rPr lang="en-US" sz="1600" i="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interaction</a:t>
                      </a:r>
                      <a:r>
                        <a:rPr lang="en-US" sz="1600" i="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with another object.</a:t>
                      </a:r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0"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push </a:t>
                      </a:r>
                    </a:p>
                    <a:p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pull</a:t>
                      </a:r>
                    </a:p>
                    <a:p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thrust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1600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en-US" sz="1600" u="non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</a:t>
                      </a:r>
                      <a:r>
                        <a:rPr lang="en-US" sz="1600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object may move because of force. But a parked car doesn’t move because the force of gravity holds it in place.</a:t>
                      </a:r>
                      <a:endParaRPr lang="en-US" sz="1600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 = bore, drill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0">
                <a:tc>
                  <a:txBody>
                    <a:bodyPr/>
                    <a:lstStyle/>
                    <a:p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noun, verb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</a:t>
                      </a:r>
                      <a:r>
                        <a:rPr lang="en-US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used all of his </a:t>
                      </a:r>
                      <a:r>
                        <a:rPr lang="en-US" sz="16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force</a:t>
                      </a:r>
                      <a:r>
                        <a:rPr lang="en-US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open the bolted door.</a:t>
                      </a:r>
                      <a:endParaRPr lang="en-US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66" name="Picture 3" descr="C:\Users\Nadine\AppData\Local\Temp\Formalx0020Defi_LDFranksFr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5146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4" descr="C:\Users\Nadine\AppData\Local\Temp\Inx0020yourx002_LDFranksFri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667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5" descr="C:\Users\Nadine\AppData\Local\Temp\Rootsx003A_LDFranksFri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054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" descr="C:\Users\Nadine\AppData\Local\Temp\Sentencex003A_LDFranksFri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29200"/>
            <a:ext cx="1600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3" descr="C:\Users\Nadine\AppData\Local\Temp\Picturex003A_LDFranksFri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143000"/>
            <a:ext cx="1143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6" descr="C:\Users\Nadine\AppData\Local\Temp\Drawingx003A_LDFranksFri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14382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7" descr="C:\Users\Nadine\AppData\Local\Temp\Partx0020ofx002_LDFranksFri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29200"/>
            <a:ext cx="24193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4" descr="C:\Users\Nadine\AppData\Local\Temp\Synonymsx003A_LDFranksFri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12954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5" descr="C:\Users\Nadine\AppData\Local\Temp\Antonymsx003A_LDFranksFri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1366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8" descr="C:\Users\Nadine\AppData\Local\Temp\Examplesx003A_LDFranksFri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14478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85800" y="228600"/>
            <a:ext cx="7620000" cy="533400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Force</a:t>
            </a:r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7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7"/>
          <a:stretch>
            <a:fillRect/>
          </a:stretch>
        </p:blipFill>
        <p:spPr bwMode="auto">
          <a:xfrm>
            <a:off x="0" y="5638800"/>
            <a:ext cx="300037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5" descr="Force examples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>
            <a:fillRect/>
          </a:stretch>
        </p:blipFill>
        <p:spPr bwMode="auto">
          <a:xfrm>
            <a:off x="6096000" y="2438400"/>
            <a:ext cx="23622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7" descr="Force examples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18" b="20000"/>
          <a:stretch>
            <a:fillRect/>
          </a:stretch>
        </p:blipFill>
        <p:spPr bwMode="auto">
          <a:xfrm>
            <a:off x="7924800" y="990600"/>
            <a:ext cx="1219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9" descr="Force examples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2" t="29091" b="30910"/>
          <a:stretch>
            <a:fillRect/>
          </a:stretch>
        </p:blipFill>
        <p:spPr bwMode="auto">
          <a:xfrm>
            <a:off x="6553200" y="1524000"/>
            <a:ext cx="990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Nadine\AppData\Local\Temp\Vocab Notebook. 4 Squ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2" t="30000" r="7916" b="51111"/>
          <a:stretch>
            <a:fillRect/>
          </a:stretch>
        </p:blipFill>
        <p:spPr bwMode="auto">
          <a:xfrm>
            <a:off x="304800" y="5275263"/>
            <a:ext cx="25146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955800">
                <a:tc>
                  <a:txBody>
                    <a:bodyPr/>
                    <a:lstStyle/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 word that express an attribute of something.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describing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word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 a noun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0">
                <a:tc>
                  <a:txBody>
                    <a:bodyPr/>
                    <a:lstStyle/>
                    <a:p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ball</a:t>
                      </a:r>
                    </a:p>
                    <a:p>
                      <a:pPr algn="ctr"/>
                      <a:r>
                        <a:rPr lang="en-US" sz="2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blue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bird</a:t>
                      </a:r>
                    </a:p>
                    <a:p>
                      <a:pPr algn="ctr"/>
                      <a:r>
                        <a:rPr lang="en-US" sz="2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furry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cat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 = in addition to</a:t>
                      </a:r>
                    </a:p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0">
                <a:tc>
                  <a:txBody>
                    <a:bodyPr/>
                    <a:lstStyle/>
                    <a:p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noun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</a:t>
                      </a:r>
                      <a:r>
                        <a:rPr lang="en-US" sz="2000" u="sng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furry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calico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 was chasing a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big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peach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u="sng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colored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ball.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91" name="Picture 3" descr="C:\Users\Nadine\AppData\Local\Temp\Formalx0020Defi_LDFranksFr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5146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4" descr="C:\Users\Nadine\AppData\Local\Temp\Inx0020yourx002_LDFranksFri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2667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5" descr="C:\Users\Nadine\AppData\Local\Temp\Rootsx003A_LDFranksFri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054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" descr="C:\Users\Nadine\AppData\Local\Temp\Sentencex003A_LDFranksFri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29200"/>
            <a:ext cx="1600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3" descr="C:\Users\Nadine\AppData\Local\Temp\Picturex003A_LDFranksFri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143000"/>
            <a:ext cx="1143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6" descr="C:\Users\Nadine\AppData\Local\Temp\Drawingx003A_LDFranksFri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14382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7" descr="C:\Users\Nadine\AppData\Local\Temp\Partx0020ofx002_LDFranksFri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29200"/>
            <a:ext cx="24193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4" descr="C:\Users\Nadine\AppData\Local\Temp\Synonymsx003A_LDFranksFri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12954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5" descr="C:\Users\Nadine\AppData\Local\Temp\Antonymsx003A_LDFranksFri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1366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8" descr="C:\Users\Nadine\AppData\Local\Temp\Examplesx003A_LDFranksFri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14478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85800" y="228600"/>
            <a:ext cx="7620000" cy="533400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Adjective</a:t>
            </a:r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102" name="Picture 7" descr="C:\Users\Nadine\Desktop\goon_brown_hair_jumping_lg_clr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1371600"/>
            <a:ext cx="1484312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73914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315200" y="18288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05" name="TextBox 24"/>
          <p:cNvSpPr txBox="1">
            <a:spLocks noChangeArrowheads="1"/>
          </p:cNvSpPr>
          <p:nvPr/>
        </p:nvSpPr>
        <p:spPr bwMode="auto">
          <a:xfrm>
            <a:off x="6553200" y="1676400"/>
            <a:ext cx="74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>
                <a:latin typeface="Tahoma" pitchFamily="34" charset="0"/>
                <a:cs typeface="Tahoma" pitchFamily="34" charset="0"/>
              </a:rPr>
              <a:t>hairy</a:t>
            </a:r>
          </a:p>
        </p:txBody>
      </p:sp>
      <p:sp>
        <p:nvSpPr>
          <p:cNvPr id="3106" name="TextBox 25"/>
          <p:cNvSpPr txBox="1">
            <a:spLocks noChangeArrowheads="1"/>
          </p:cNvSpPr>
          <p:nvPr/>
        </p:nvSpPr>
        <p:spPr bwMode="auto">
          <a:xfrm>
            <a:off x="6477000" y="2362200"/>
            <a:ext cx="882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>
                <a:latin typeface="Tahoma" pitchFamily="34" charset="0"/>
                <a:cs typeface="Tahoma" pitchFamily="34" charset="0"/>
              </a:rPr>
              <a:t>jumpy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123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Tahoma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</dc:creator>
  <cp:lastModifiedBy>Liz Shockey</cp:lastModifiedBy>
  <cp:revision>5</cp:revision>
  <dcterms:created xsi:type="dcterms:W3CDTF">2012-11-17T02:13:22Z</dcterms:created>
  <dcterms:modified xsi:type="dcterms:W3CDTF">2012-11-26T18:38:56Z</dcterms:modified>
</cp:coreProperties>
</file>