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6" r:id="rId4"/>
    <p:sldId id="269" r:id="rId5"/>
    <p:sldId id="268" r:id="rId6"/>
    <p:sldId id="261" r:id="rId7"/>
    <p:sldId id="267" r:id="rId8"/>
    <p:sldId id="272" r:id="rId9"/>
    <p:sldId id="273" r:id="rId10"/>
    <p:sldId id="274" r:id="rId11"/>
    <p:sldId id="271" r:id="rId12"/>
    <p:sldId id="275" r:id="rId13"/>
    <p:sldId id="276" r:id="rId14"/>
    <p:sldId id="277" r:id="rId15"/>
    <p:sldId id="278" r:id="rId16"/>
    <p:sldId id="270" r:id="rId17"/>
    <p:sldId id="279" r:id="rId18"/>
    <p:sldId id="280" r:id="rId19"/>
    <p:sldId id="281" r:id="rId20"/>
    <p:sldId id="284" r:id="rId21"/>
    <p:sldId id="282" r:id="rId22"/>
    <p:sldId id="283" r:id="rId23"/>
    <p:sldId id="287" r:id="rId24"/>
    <p:sldId id="28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3168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ru-RU" smtClean="0"/>
              <a:t>19.11.2018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endParaRPr lang="ru-RU" dirty="0"/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How to use this template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1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FB5F0-BD5A-4EC5-9C7E-8EE152969BA9}"/>
              </a:ext>
            </a:extLst>
          </p:cNvPr>
          <p:cNvSpPr/>
          <p:nvPr/>
        </p:nvSpPr>
        <p:spPr>
          <a:xfrm rot="787796">
            <a:off x="9406957" y="1268330"/>
            <a:ext cx="1382263" cy="992698"/>
          </a:xfrm>
          <a:prstGeom prst="rect">
            <a:avLst/>
          </a:prstGeom>
          <a:solidFill>
            <a:srgbClr val="3A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is a WRITER?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NOT A RIDER!</a:t>
            </a:r>
            <a:endParaRPr lang="ru-RU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E8939-A889-4D0B-99D0-F469FE0DF03E}"/>
              </a:ext>
            </a:extLst>
          </p:cNvPr>
          <p:cNvSpPr txBox="1"/>
          <p:nvPr/>
        </p:nvSpPr>
        <p:spPr>
          <a:xfrm rot="670551">
            <a:off x="9587147" y="325418"/>
            <a:ext cx="1358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Idea by:</a:t>
            </a:r>
          </a:p>
          <a:p>
            <a:r>
              <a:rPr lang="en-US" dirty="0">
                <a:solidFill>
                  <a:schemeClr val="bg1"/>
                </a:solidFill>
              </a:rPr>
              <a:t>Suzi Wagner,</a:t>
            </a:r>
          </a:p>
          <a:p>
            <a:r>
              <a:rPr lang="en-US" dirty="0">
                <a:solidFill>
                  <a:schemeClr val="bg1"/>
                </a:solidFill>
              </a:rPr>
              <a:t>Liberty Elementary School </a:t>
            </a:r>
            <a:r>
              <a:rPr lang="en-US" sz="1600" dirty="0">
                <a:solidFill>
                  <a:schemeClr val="bg1"/>
                </a:solidFill>
              </a:rPr>
              <a:t>(Danville, IL)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E9C80-1370-498E-95AC-AFEF8567A329}"/>
              </a:ext>
            </a:extLst>
          </p:cNvPr>
          <p:cNvSpPr txBox="1"/>
          <p:nvPr/>
        </p:nvSpPr>
        <p:spPr>
          <a:xfrm>
            <a:off x="99845" y="75190"/>
            <a:ext cx="458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0484" y="1076907"/>
            <a:ext cx="4411445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These are writers.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5150" t="231" r="5150" b="-231"/>
          <a:stretch/>
        </p:blipFill>
        <p:spPr>
          <a:xfrm>
            <a:off x="3314240" y="1328738"/>
            <a:ext cx="8877760" cy="499374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4CA8E-A181-41B9-B88B-943A9BB7D04C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1937682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riding.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251E9-B496-4775-A610-1CE9C1FF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915" y="1854925"/>
            <a:ext cx="5874065" cy="391359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5364F4-E4E0-4F57-937D-A98508E2A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5189E25-62DD-44C9-A514-7F5BD64F5C89}"/>
              </a:ext>
            </a:extLst>
          </p:cNvPr>
          <p:cNvSpPr txBox="1">
            <a:spLocks/>
          </p:cNvSpPr>
          <p:nvPr/>
        </p:nvSpPr>
        <p:spPr>
          <a:xfrm>
            <a:off x="457539" y="2873828"/>
            <a:ext cx="4385673" cy="221990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80000" rIns="108000" bIns="108000" rtlCol="0" anchor="ctr" anchorCtr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0"/>
              <a:t>STOP!</a:t>
            </a:r>
            <a:endParaRPr lang="en-US" sz="15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09A79-D1C3-4F28-B821-D9912DDE2131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65697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a writer.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2228" t="-1419" r="2228" b="10105"/>
          <a:stretch/>
        </p:blipFill>
        <p:spPr>
          <a:xfrm>
            <a:off x="3773128" y="130301"/>
            <a:ext cx="7543659" cy="67276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014C8-EAF3-44AA-8062-E684E4E6A17F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911736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8777" y="1075333"/>
            <a:ext cx="4441563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They are writing.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5031E10-008D-4FB6-8B1B-32A4349360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13982" b="22900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293929-DF41-4C1A-8C55-F2F98BDC8B87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12880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/>
          </a:bodyPr>
          <a:lstStyle/>
          <a:p>
            <a:r>
              <a:rPr lang="en-US" dirty="0"/>
              <a:t>She is writing.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6E56BA-199B-4C64-BAA6-1FE1CA468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14115" t="5248" r="21967" b="27875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1F5830-D493-487C-AAB5-726FFD2B0A02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749320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/>
          </a:bodyPr>
          <a:lstStyle/>
          <a:p>
            <a:r>
              <a:rPr lang="en-US" dirty="0"/>
              <a:t>This is writing.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F0A189-52F2-41A5-9E74-5FC1E42404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59" b="4459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18715-B602-4783-A893-9D7A1DAC95C2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150040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riding.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CFB1F-5C69-4B8B-BA2E-61284334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264" y="2012816"/>
            <a:ext cx="5829410" cy="359337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633B41-F133-431F-9356-A58C314EC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B81EE1D-750A-4F91-9116-2508F6A64C11}"/>
              </a:ext>
            </a:extLst>
          </p:cNvPr>
          <p:cNvSpPr txBox="1">
            <a:spLocks/>
          </p:cNvSpPr>
          <p:nvPr/>
        </p:nvSpPr>
        <p:spPr>
          <a:xfrm>
            <a:off x="457539" y="2873828"/>
            <a:ext cx="4385673" cy="221990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80000" rIns="108000" bIns="108000" rtlCol="0" anchor="ctr" anchorCtr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0"/>
              <a:t>STOP!</a:t>
            </a:r>
            <a:endParaRPr lang="en-US" sz="15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E90A0-0591-45DE-8BB9-3DBA187D46EC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320723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16668" y="1139862"/>
            <a:ext cx="4456583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They are writers.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C9BAE72-252C-4EF5-AA4C-39705859C2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437" t="-16917" r="12222" b="16917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D16B7-7EF8-4153-92A2-2B9FB90EF88A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428070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349" y="1086233"/>
            <a:ext cx="4233000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They are writers.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108142B-E4AD-4727-9E5F-FED8C2C364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316" t="-8400" r="12343" b="8400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6C9ADF-C1A5-4994-BF7F-FBCFFCD87F88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144045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She is a writer.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73BA1CC-1168-411F-871A-9DE2E94CF0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29" t="-10754" r="1779" b="10754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69ECFE-5B7E-43C4-B3FC-784766CDDFA5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52331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/>
          </a:bodyPr>
          <a:lstStyle/>
          <a:p>
            <a:r>
              <a:rPr lang="en-US" dirty="0"/>
              <a:t>This is writing.</a:t>
            </a:r>
            <a:endParaRPr lang="ru-RU" dirty="0"/>
          </a:p>
        </p:txBody>
      </p:sp>
      <p:pic>
        <p:nvPicPr>
          <p:cNvPr id="25" name="Picture Placeholder 24" descr="Child Holding Pencil While coloring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0F8A4E-109F-4B00-855C-C69BDC9B0E07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riding.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539" y="2873828"/>
            <a:ext cx="4385673" cy="2219909"/>
          </a:xfrm>
        </p:spPr>
        <p:txBody>
          <a:bodyPr tIns="180000" bIns="108000">
            <a:normAutofit fontScale="85000" lnSpcReduction="10000"/>
          </a:bodyPr>
          <a:lstStyle/>
          <a:p>
            <a:r>
              <a:rPr lang="en-US" sz="15400" dirty="0"/>
              <a:t>STOP!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3423F4-87BE-42B2-9096-BFCEB04A9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1" t="17614" r="6340" b="35795"/>
          <a:stretch/>
        </p:blipFill>
        <p:spPr>
          <a:xfrm>
            <a:off x="5815773" y="687472"/>
            <a:ext cx="5347970" cy="40941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AF4837-953F-4B06-ADAD-7A57CB63A0E9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82641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/>
          </a:bodyPr>
          <a:lstStyle/>
          <a:p>
            <a:r>
              <a:rPr lang="en-US" dirty="0"/>
              <a:t>This is writing.</a:t>
            </a:r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77A2BA-8CEA-4052-8361-5C843C4F0E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699" t="8408" r="1567" b="-17245"/>
          <a:stretch/>
        </p:blipFill>
        <p:spPr>
          <a:xfrm>
            <a:off x="4721225" y="-612775"/>
            <a:ext cx="6064250" cy="88773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15BB27-57F5-44A4-9EFF-2B7D60409393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228728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070" y="1080909"/>
            <a:ext cx="4334862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They are writing.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68C36A7-FFDD-4328-B74D-1A9B64EDBD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421" t="-16425" r="13180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D02381-DEAC-44C8-9096-7D855CA35B10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842995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a writer.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261654B-32A8-43DD-B73E-3EDB7D4A72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829" r="8829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3494A7-00DB-4DA6-AB1F-BB13B2FF5ED5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867643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writers!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F3C662-ECE6-441E-855D-BA94534A3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15667" t="-16965" r="1298" b="-1"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41259-B101-488F-B908-13B5ED82988C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419938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a writer.</a:t>
            </a:r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BDDC7A-6ABB-40A9-AF11-890BFE4067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41476"/>
          <a:stretch/>
        </p:blipFill>
        <p:spPr>
          <a:xfrm>
            <a:off x="3061045" y="268742"/>
            <a:ext cx="8102698" cy="632051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FD0909-E1C6-4A82-9116-FAEDE8DF552D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424537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/>
          </a:bodyPr>
          <a:lstStyle/>
          <a:p>
            <a:r>
              <a:rPr lang="en-US" dirty="0"/>
              <a:t>This is writing.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803374" y="968383"/>
            <a:ext cx="7123421" cy="53425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491FE-BB5A-4F1B-8CBA-9B3BBE41DA83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18222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8650" y="1072904"/>
            <a:ext cx="4488027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These are writers.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709931" y="793217"/>
            <a:ext cx="8086377" cy="606478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62C3D-593B-4CA8-91AB-3D4CDD75180F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173415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riding.</a:t>
            </a: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EB4EEB-9C07-4CFE-96F2-3D18084D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01" y="384116"/>
            <a:ext cx="5510893" cy="608976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97F179D-1AC2-4FC7-850E-51B0E7369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06BC8EE-714B-4554-911A-9112A9D4F10F}"/>
              </a:ext>
            </a:extLst>
          </p:cNvPr>
          <p:cNvSpPr txBox="1">
            <a:spLocks/>
          </p:cNvSpPr>
          <p:nvPr/>
        </p:nvSpPr>
        <p:spPr>
          <a:xfrm>
            <a:off x="457539" y="2873828"/>
            <a:ext cx="4385673" cy="221990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80000" rIns="108000" bIns="108000" rtlCol="0" anchor="ctr" anchorCtr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400"/>
              <a:t>STOP!</a:t>
            </a:r>
            <a:endParaRPr lang="en-US" sz="1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265B7-B426-4AC0-8A42-293CA2E7C5A5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a writer.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709931" y="793217"/>
            <a:ext cx="8086377" cy="60647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BACA8-B335-4934-95FB-E83B26CDA117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99933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/>
          </a:bodyPr>
          <a:lstStyle/>
          <a:p>
            <a:r>
              <a:rPr lang="en-US" dirty="0"/>
              <a:t>This is writing.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2908" t="-9046" r="2908" b="28862"/>
          <a:stretch/>
        </p:blipFill>
        <p:spPr>
          <a:xfrm>
            <a:off x="3618425" y="1082824"/>
            <a:ext cx="8086377" cy="4863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EF74A-21FA-4B5B-AFE0-14048A858343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184168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9809" y="1095009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This is a writer.</a:t>
            </a:r>
            <a:endParaRPr lang="ru-R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3679" t="-5492" r="3679" b="5492"/>
          <a:stretch/>
        </p:blipFill>
        <p:spPr>
          <a:xfrm>
            <a:off x="3314240" y="1328738"/>
            <a:ext cx="8877760" cy="499374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9FA2B-D562-4C8C-900A-17D1338E99BE}"/>
              </a:ext>
            </a:extLst>
          </p:cNvPr>
          <p:cNvSpPr txBox="1"/>
          <p:nvPr/>
        </p:nvSpPr>
        <p:spPr>
          <a:xfrm>
            <a:off x="33068" y="6550223"/>
            <a:ext cx="458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© 2018 Smekens Education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965015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nBusiness Presentation Layout_Elementary_MO - v4.potx" id="{4DC39F4E-E9E8-4D22-BDE0-044CC575188F}" vid="{A1165295-B50A-4F62-B2CC-94F4F7BF07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331</Words>
  <Application>Microsoft Office PowerPoint</Application>
  <PresentationFormat>Widescreen</PresentationFormat>
  <Paragraphs>66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Comic Sans MS</vt:lpstr>
      <vt:lpstr>Franklin Gothic Book</vt:lpstr>
      <vt:lpstr>Office Theme</vt:lpstr>
      <vt:lpstr>Who is a WRITER?</vt:lpstr>
      <vt:lpstr>This is writing.</vt:lpstr>
      <vt:lpstr>This is a writer.</vt:lpstr>
      <vt:lpstr>This is writing.</vt:lpstr>
      <vt:lpstr>These are writers.</vt:lpstr>
      <vt:lpstr>This is riding.</vt:lpstr>
      <vt:lpstr>This is a writer.</vt:lpstr>
      <vt:lpstr>This is writing.</vt:lpstr>
      <vt:lpstr>This is a writer.</vt:lpstr>
      <vt:lpstr>These are writers.</vt:lpstr>
      <vt:lpstr>This is riding.</vt:lpstr>
      <vt:lpstr>This is a writer.</vt:lpstr>
      <vt:lpstr>They are writing.</vt:lpstr>
      <vt:lpstr>She is writing.</vt:lpstr>
      <vt:lpstr>This is writing.</vt:lpstr>
      <vt:lpstr>This is riding.</vt:lpstr>
      <vt:lpstr>They are writers.</vt:lpstr>
      <vt:lpstr>They are writers.</vt:lpstr>
      <vt:lpstr>She is a writer.</vt:lpstr>
      <vt:lpstr>This is riding.</vt:lpstr>
      <vt:lpstr>This is writing.</vt:lpstr>
      <vt:lpstr>They are writing.</vt:lpstr>
      <vt:lpstr>This is a writer.</vt:lpstr>
      <vt:lpstr>We are writers!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2018-10-18T18:04:53Z</dcterms:created>
  <dcterms:modified xsi:type="dcterms:W3CDTF">2018-11-19T15:27:01Z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2018-08-01T18:51:16.8781335Z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