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61" r:id="rId4"/>
    <p:sldId id="264" r:id="rId5"/>
    <p:sldId id="263" r:id="rId6"/>
    <p:sldId id="265" r:id="rId7"/>
    <p:sldId id="257" r:id="rId8"/>
    <p:sldId id="268" r:id="rId9"/>
    <p:sldId id="26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73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C59C8-84D1-430E-A1DF-7B29B6F9A5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4F41647-B809-4CCC-80AD-B1021EDA152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42341B9-A0E5-402C-A8EE-E4D49E4DBE31}" type="datetimeFigureOut">
              <a:rPr lang="en-US"/>
              <a:pPr>
                <a:defRPr/>
              </a:pPr>
              <a:t>9/10/2020</a:t>
            </a:fld>
            <a:endParaRPr lang="en-US"/>
          </a:p>
        </p:txBody>
      </p:sp>
      <p:sp>
        <p:nvSpPr>
          <p:cNvPr id="4" name="Slide Image Placeholder 3">
            <a:extLst>
              <a:ext uri="{FF2B5EF4-FFF2-40B4-BE49-F238E27FC236}">
                <a16:creationId xmlns:a16="http://schemas.microsoft.com/office/drawing/2014/main" id="{11873C3D-22A2-4CAC-A672-9D4AA98CEE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2B58CC9-F507-42CB-A6CC-E59031250EB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7E4D4CE-6F95-423D-A108-676EF9837E8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5B79DD1-B0AA-43FB-8F08-DE1B56B851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31F73E7-ABBE-47BD-AFEC-FDC1A9A2403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0B1EA36-8D12-4F73-96CA-6A245BE5D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1C9252A-AEAB-4543-B131-1C2395AF93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t>
            </a:r>
          </a:p>
          <a:p>
            <a:pPr>
              <a:spcBef>
                <a:spcPct val="0"/>
              </a:spcBef>
            </a:pPr>
            <a:r>
              <a:rPr lang="en-US" altLang="en-US"/>
              <a:t>/101014</a:t>
            </a:r>
          </a:p>
          <a:p>
            <a:pPr>
              <a:spcBef>
                <a:spcPct val="0"/>
              </a:spcBef>
            </a:pPr>
            <a:r>
              <a:rPr lang="en-US" altLang="en-US"/>
              <a:t>0000</a:t>
            </a:r>
          </a:p>
        </p:txBody>
      </p:sp>
      <p:sp>
        <p:nvSpPr>
          <p:cNvPr id="12292" name="Slide Number Placeholder 3">
            <a:extLst>
              <a:ext uri="{FF2B5EF4-FFF2-40B4-BE49-F238E27FC236}">
                <a16:creationId xmlns:a16="http://schemas.microsoft.com/office/drawing/2014/main" id="{CF3842F7-2026-4A76-83F4-E9E566AA19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C2F363-0517-4FFC-9011-895D7261683A}" type="slidenum">
              <a:rPr lang="en-US" altLang="en-US"/>
              <a:pPr/>
              <a:t>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3C992D4-42A1-4F56-9B03-7C3A6956695D}"/>
              </a:ext>
            </a:extLst>
          </p:cNvPr>
          <p:cNvSpPr>
            <a:spLocks noGrp="1"/>
          </p:cNvSpPr>
          <p:nvPr>
            <p:ph type="dt" sz="half" idx="10"/>
          </p:nvPr>
        </p:nvSpPr>
        <p:spPr/>
        <p:txBody>
          <a:bodyPr/>
          <a:lstStyle>
            <a:lvl1pPr>
              <a:defRPr/>
            </a:lvl1pPr>
          </a:lstStyle>
          <a:p>
            <a:pPr>
              <a:defRPr/>
            </a:pPr>
            <a:fld id="{2D9B08E7-B1EA-480D-A8C6-24B79AA6D1C5}" type="datetimeFigureOut">
              <a:rPr lang="en-US"/>
              <a:pPr>
                <a:defRPr/>
              </a:pPr>
              <a:t>9/10/2020</a:t>
            </a:fld>
            <a:endParaRPr lang="en-US"/>
          </a:p>
        </p:txBody>
      </p:sp>
      <p:sp>
        <p:nvSpPr>
          <p:cNvPr id="5" name="Footer Placeholder 4">
            <a:extLst>
              <a:ext uri="{FF2B5EF4-FFF2-40B4-BE49-F238E27FC236}">
                <a16:creationId xmlns:a16="http://schemas.microsoft.com/office/drawing/2014/main" id="{E609F1BF-E77C-46D8-AB31-07F8B8943C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14F5F8-9175-4966-8BD5-866B9EC1FD1F}"/>
              </a:ext>
            </a:extLst>
          </p:cNvPr>
          <p:cNvSpPr>
            <a:spLocks noGrp="1"/>
          </p:cNvSpPr>
          <p:nvPr>
            <p:ph type="sldNum" sz="quarter" idx="12"/>
          </p:nvPr>
        </p:nvSpPr>
        <p:spPr/>
        <p:txBody>
          <a:bodyPr/>
          <a:lstStyle>
            <a:lvl1pPr>
              <a:defRPr/>
            </a:lvl1pPr>
          </a:lstStyle>
          <a:p>
            <a:fld id="{0F54106E-20E2-4D61-9DB3-1B28DF9CBB7B}" type="slidenum">
              <a:rPr lang="en-US" altLang="en-US"/>
              <a:pPr/>
              <a:t>‹#›</a:t>
            </a:fld>
            <a:endParaRPr lang="en-US" altLang="en-US"/>
          </a:p>
        </p:txBody>
      </p:sp>
    </p:spTree>
    <p:extLst>
      <p:ext uri="{BB962C8B-B14F-4D97-AF65-F5344CB8AC3E}">
        <p14:creationId xmlns:p14="http://schemas.microsoft.com/office/powerpoint/2010/main" val="688932278"/>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800BC-CD20-4C04-9C3A-D0AB296BB156}"/>
              </a:ext>
            </a:extLst>
          </p:cNvPr>
          <p:cNvSpPr>
            <a:spLocks noGrp="1"/>
          </p:cNvSpPr>
          <p:nvPr>
            <p:ph type="dt" sz="half" idx="10"/>
          </p:nvPr>
        </p:nvSpPr>
        <p:spPr/>
        <p:txBody>
          <a:bodyPr/>
          <a:lstStyle>
            <a:lvl1pPr>
              <a:defRPr/>
            </a:lvl1pPr>
          </a:lstStyle>
          <a:p>
            <a:pPr>
              <a:defRPr/>
            </a:pPr>
            <a:fld id="{EAE28FD0-1EB0-40C4-AFBF-CD7E36AD6F33}" type="datetimeFigureOut">
              <a:rPr lang="en-US"/>
              <a:pPr>
                <a:defRPr/>
              </a:pPr>
              <a:t>9/10/2020</a:t>
            </a:fld>
            <a:endParaRPr lang="en-US"/>
          </a:p>
        </p:txBody>
      </p:sp>
      <p:sp>
        <p:nvSpPr>
          <p:cNvPr id="5" name="Footer Placeholder 4">
            <a:extLst>
              <a:ext uri="{FF2B5EF4-FFF2-40B4-BE49-F238E27FC236}">
                <a16:creationId xmlns:a16="http://schemas.microsoft.com/office/drawing/2014/main" id="{828FD3CB-8ACC-4395-872E-F4507AB487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643B87-FE0D-416E-A93D-CE5BFDCE58B3}"/>
              </a:ext>
            </a:extLst>
          </p:cNvPr>
          <p:cNvSpPr>
            <a:spLocks noGrp="1"/>
          </p:cNvSpPr>
          <p:nvPr>
            <p:ph type="sldNum" sz="quarter" idx="12"/>
          </p:nvPr>
        </p:nvSpPr>
        <p:spPr/>
        <p:txBody>
          <a:bodyPr/>
          <a:lstStyle>
            <a:lvl1pPr>
              <a:defRPr/>
            </a:lvl1pPr>
          </a:lstStyle>
          <a:p>
            <a:fld id="{FC2AECD1-702A-40A5-8C0F-1B8EB7A7F9D0}" type="slidenum">
              <a:rPr lang="en-US" altLang="en-US"/>
              <a:pPr/>
              <a:t>‹#›</a:t>
            </a:fld>
            <a:endParaRPr lang="en-US" altLang="en-US"/>
          </a:p>
        </p:txBody>
      </p:sp>
    </p:spTree>
    <p:extLst>
      <p:ext uri="{BB962C8B-B14F-4D97-AF65-F5344CB8AC3E}">
        <p14:creationId xmlns:p14="http://schemas.microsoft.com/office/powerpoint/2010/main" val="2082586860"/>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D5CD5-A60D-4A54-AA9A-AD1DC1E1F40E}"/>
              </a:ext>
            </a:extLst>
          </p:cNvPr>
          <p:cNvSpPr>
            <a:spLocks noGrp="1"/>
          </p:cNvSpPr>
          <p:nvPr>
            <p:ph type="dt" sz="half" idx="10"/>
          </p:nvPr>
        </p:nvSpPr>
        <p:spPr/>
        <p:txBody>
          <a:bodyPr/>
          <a:lstStyle>
            <a:lvl1pPr>
              <a:defRPr/>
            </a:lvl1pPr>
          </a:lstStyle>
          <a:p>
            <a:pPr>
              <a:defRPr/>
            </a:pPr>
            <a:fld id="{B8F33695-C9EF-43BC-A354-10663B5045AD}" type="datetimeFigureOut">
              <a:rPr lang="en-US"/>
              <a:pPr>
                <a:defRPr/>
              </a:pPr>
              <a:t>9/10/2020</a:t>
            </a:fld>
            <a:endParaRPr lang="en-US"/>
          </a:p>
        </p:txBody>
      </p:sp>
      <p:sp>
        <p:nvSpPr>
          <p:cNvPr id="5" name="Footer Placeholder 4">
            <a:extLst>
              <a:ext uri="{FF2B5EF4-FFF2-40B4-BE49-F238E27FC236}">
                <a16:creationId xmlns:a16="http://schemas.microsoft.com/office/drawing/2014/main" id="{B3BDAE93-C882-4783-BD24-0254EE1FA6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52C85D-39B8-420A-8CB4-DB2B31611F40}"/>
              </a:ext>
            </a:extLst>
          </p:cNvPr>
          <p:cNvSpPr>
            <a:spLocks noGrp="1"/>
          </p:cNvSpPr>
          <p:nvPr>
            <p:ph type="sldNum" sz="quarter" idx="12"/>
          </p:nvPr>
        </p:nvSpPr>
        <p:spPr/>
        <p:txBody>
          <a:bodyPr/>
          <a:lstStyle>
            <a:lvl1pPr>
              <a:defRPr/>
            </a:lvl1pPr>
          </a:lstStyle>
          <a:p>
            <a:fld id="{EF80C399-AC04-4C4A-BCDC-ECE30A563179}" type="slidenum">
              <a:rPr lang="en-US" altLang="en-US"/>
              <a:pPr/>
              <a:t>‹#›</a:t>
            </a:fld>
            <a:endParaRPr lang="en-US" altLang="en-US"/>
          </a:p>
        </p:txBody>
      </p:sp>
    </p:spTree>
    <p:extLst>
      <p:ext uri="{BB962C8B-B14F-4D97-AF65-F5344CB8AC3E}">
        <p14:creationId xmlns:p14="http://schemas.microsoft.com/office/powerpoint/2010/main" val="56693992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59701-F88B-4FFF-A8E9-9043A81354A7}"/>
              </a:ext>
            </a:extLst>
          </p:cNvPr>
          <p:cNvSpPr>
            <a:spLocks noGrp="1"/>
          </p:cNvSpPr>
          <p:nvPr>
            <p:ph type="dt" sz="half" idx="10"/>
          </p:nvPr>
        </p:nvSpPr>
        <p:spPr/>
        <p:txBody>
          <a:bodyPr/>
          <a:lstStyle>
            <a:lvl1pPr>
              <a:defRPr/>
            </a:lvl1pPr>
          </a:lstStyle>
          <a:p>
            <a:pPr>
              <a:defRPr/>
            </a:pPr>
            <a:fld id="{04E116B8-850D-4276-997C-6387F570F71B}" type="datetimeFigureOut">
              <a:rPr lang="en-US"/>
              <a:pPr>
                <a:defRPr/>
              </a:pPr>
              <a:t>9/10/2020</a:t>
            </a:fld>
            <a:endParaRPr lang="en-US"/>
          </a:p>
        </p:txBody>
      </p:sp>
      <p:sp>
        <p:nvSpPr>
          <p:cNvPr id="5" name="Footer Placeholder 4">
            <a:extLst>
              <a:ext uri="{FF2B5EF4-FFF2-40B4-BE49-F238E27FC236}">
                <a16:creationId xmlns:a16="http://schemas.microsoft.com/office/drawing/2014/main" id="{C88D70E4-946C-42B9-BEC2-8DE2C2677E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EF618E-3CE8-4F69-8467-663AF62010C7}"/>
              </a:ext>
            </a:extLst>
          </p:cNvPr>
          <p:cNvSpPr>
            <a:spLocks noGrp="1"/>
          </p:cNvSpPr>
          <p:nvPr>
            <p:ph type="sldNum" sz="quarter" idx="12"/>
          </p:nvPr>
        </p:nvSpPr>
        <p:spPr/>
        <p:txBody>
          <a:bodyPr/>
          <a:lstStyle>
            <a:lvl1pPr>
              <a:defRPr/>
            </a:lvl1pPr>
          </a:lstStyle>
          <a:p>
            <a:fld id="{483481EE-6F56-4B43-8AD0-BB9CCBE6B413}" type="slidenum">
              <a:rPr lang="en-US" altLang="en-US"/>
              <a:pPr/>
              <a:t>‹#›</a:t>
            </a:fld>
            <a:endParaRPr lang="en-US" altLang="en-US"/>
          </a:p>
        </p:txBody>
      </p:sp>
    </p:spTree>
    <p:extLst>
      <p:ext uri="{BB962C8B-B14F-4D97-AF65-F5344CB8AC3E}">
        <p14:creationId xmlns:p14="http://schemas.microsoft.com/office/powerpoint/2010/main" val="168433776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07FAD-AC0F-4F3C-9F62-12562C5F72D2}"/>
              </a:ext>
            </a:extLst>
          </p:cNvPr>
          <p:cNvSpPr>
            <a:spLocks noGrp="1"/>
          </p:cNvSpPr>
          <p:nvPr>
            <p:ph type="dt" sz="half" idx="10"/>
          </p:nvPr>
        </p:nvSpPr>
        <p:spPr/>
        <p:txBody>
          <a:bodyPr/>
          <a:lstStyle>
            <a:lvl1pPr>
              <a:defRPr/>
            </a:lvl1pPr>
          </a:lstStyle>
          <a:p>
            <a:pPr>
              <a:defRPr/>
            </a:pPr>
            <a:fld id="{D363E946-8D98-4F26-81BA-87334427A3BB}" type="datetimeFigureOut">
              <a:rPr lang="en-US"/>
              <a:pPr>
                <a:defRPr/>
              </a:pPr>
              <a:t>9/10/2020</a:t>
            </a:fld>
            <a:endParaRPr lang="en-US"/>
          </a:p>
        </p:txBody>
      </p:sp>
      <p:sp>
        <p:nvSpPr>
          <p:cNvPr id="5" name="Footer Placeholder 4">
            <a:extLst>
              <a:ext uri="{FF2B5EF4-FFF2-40B4-BE49-F238E27FC236}">
                <a16:creationId xmlns:a16="http://schemas.microsoft.com/office/drawing/2014/main" id="{6A83F05D-B769-4EEE-AA19-2B87D5C549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F39E7D-CFA9-4747-BE99-B9A82FC07276}"/>
              </a:ext>
            </a:extLst>
          </p:cNvPr>
          <p:cNvSpPr>
            <a:spLocks noGrp="1"/>
          </p:cNvSpPr>
          <p:nvPr>
            <p:ph type="sldNum" sz="quarter" idx="12"/>
          </p:nvPr>
        </p:nvSpPr>
        <p:spPr/>
        <p:txBody>
          <a:bodyPr/>
          <a:lstStyle>
            <a:lvl1pPr>
              <a:defRPr/>
            </a:lvl1pPr>
          </a:lstStyle>
          <a:p>
            <a:fld id="{FDAA4534-EDBC-4FB1-9D41-E8ED81E8C817}" type="slidenum">
              <a:rPr lang="en-US" altLang="en-US"/>
              <a:pPr/>
              <a:t>‹#›</a:t>
            </a:fld>
            <a:endParaRPr lang="en-US" altLang="en-US"/>
          </a:p>
        </p:txBody>
      </p:sp>
    </p:spTree>
    <p:extLst>
      <p:ext uri="{BB962C8B-B14F-4D97-AF65-F5344CB8AC3E}">
        <p14:creationId xmlns:p14="http://schemas.microsoft.com/office/powerpoint/2010/main" val="319615300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24BADD-7173-4E6B-A04B-602FDED1E0C1}"/>
              </a:ext>
            </a:extLst>
          </p:cNvPr>
          <p:cNvSpPr>
            <a:spLocks noGrp="1"/>
          </p:cNvSpPr>
          <p:nvPr>
            <p:ph type="dt" sz="half" idx="10"/>
          </p:nvPr>
        </p:nvSpPr>
        <p:spPr/>
        <p:txBody>
          <a:bodyPr/>
          <a:lstStyle>
            <a:lvl1pPr>
              <a:defRPr/>
            </a:lvl1pPr>
          </a:lstStyle>
          <a:p>
            <a:pPr>
              <a:defRPr/>
            </a:pPr>
            <a:fld id="{69387411-09BC-4DB6-849A-3F816688EF4C}" type="datetimeFigureOut">
              <a:rPr lang="en-US"/>
              <a:pPr>
                <a:defRPr/>
              </a:pPr>
              <a:t>9/10/2020</a:t>
            </a:fld>
            <a:endParaRPr lang="en-US"/>
          </a:p>
        </p:txBody>
      </p:sp>
      <p:sp>
        <p:nvSpPr>
          <p:cNvPr id="6" name="Footer Placeholder 4">
            <a:extLst>
              <a:ext uri="{FF2B5EF4-FFF2-40B4-BE49-F238E27FC236}">
                <a16:creationId xmlns:a16="http://schemas.microsoft.com/office/drawing/2014/main" id="{F17CB36E-87B3-4615-B2BC-4896873EA6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D0200C-AFFB-4514-B6B3-D2159A666FC0}"/>
              </a:ext>
            </a:extLst>
          </p:cNvPr>
          <p:cNvSpPr>
            <a:spLocks noGrp="1"/>
          </p:cNvSpPr>
          <p:nvPr>
            <p:ph type="sldNum" sz="quarter" idx="12"/>
          </p:nvPr>
        </p:nvSpPr>
        <p:spPr/>
        <p:txBody>
          <a:bodyPr/>
          <a:lstStyle>
            <a:lvl1pPr>
              <a:defRPr/>
            </a:lvl1pPr>
          </a:lstStyle>
          <a:p>
            <a:fld id="{A37767CF-79C3-4A53-B9F5-B14B6EFE38D3}" type="slidenum">
              <a:rPr lang="en-US" altLang="en-US"/>
              <a:pPr/>
              <a:t>‹#›</a:t>
            </a:fld>
            <a:endParaRPr lang="en-US" altLang="en-US"/>
          </a:p>
        </p:txBody>
      </p:sp>
    </p:spTree>
    <p:extLst>
      <p:ext uri="{BB962C8B-B14F-4D97-AF65-F5344CB8AC3E}">
        <p14:creationId xmlns:p14="http://schemas.microsoft.com/office/powerpoint/2010/main" val="3015412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442030A-4E0B-4E8F-B30F-95B2EAF34143}"/>
              </a:ext>
            </a:extLst>
          </p:cNvPr>
          <p:cNvSpPr>
            <a:spLocks noGrp="1"/>
          </p:cNvSpPr>
          <p:nvPr>
            <p:ph type="dt" sz="half" idx="10"/>
          </p:nvPr>
        </p:nvSpPr>
        <p:spPr/>
        <p:txBody>
          <a:bodyPr/>
          <a:lstStyle>
            <a:lvl1pPr>
              <a:defRPr/>
            </a:lvl1pPr>
          </a:lstStyle>
          <a:p>
            <a:pPr>
              <a:defRPr/>
            </a:pPr>
            <a:fld id="{6F8D5D5F-C8E5-4CA7-A07A-B82CAA585E9D}" type="datetimeFigureOut">
              <a:rPr lang="en-US"/>
              <a:pPr>
                <a:defRPr/>
              </a:pPr>
              <a:t>9/10/2020</a:t>
            </a:fld>
            <a:endParaRPr lang="en-US"/>
          </a:p>
        </p:txBody>
      </p:sp>
      <p:sp>
        <p:nvSpPr>
          <p:cNvPr id="8" name="Footer Placeholder 4">
            <a:extLst>
              <a:ext uri="{FF2B5EF4-FFF2-40B4-BE49-F238E27FC236}">
                <a16:creationId xmlns:a16="http://schemas.microsoft.com/office/drawing/2014/main" id="{264886FA-7238-4770-B9E9-2B57888CD1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7FC16A-F88C-4742-AAA5-2B0843A4EF17}"/>
              </a:ext>
            </a:extLst>
          </p:cNvPr>
          <p:cNvSpPr>
            <a:spLocks noGrp="1"/>
          </p:cNvSpPr>
          <p:nvPr>
            <p:ph type="sldNum" sz="quarter" idx="12"/>
          </p:nvPr>
        </p:nvSpPr>
        <p:spPr/>
        <p:txBody>
          <a:bodyPr/>
          <a:lstStyle>
            <a:lvl1pPr>
              <a:defRPr/>
            </a:lvl1pPr>
          </a:lstStyle>
          <a:p>
            <a:fld id="{02838A97-636C-4CE3-A8D3-5BE50A92415B}" type="slidenum">
              <a:rPr lang="en-US" altLang="en-US"/>
              <a:pPr/>
              <a:t>‹#›</a:t>
            </a:fld>
            <a:endParaRPr lang="en-US" altLang="en-US"/>
          </a:p>
        </p:txBody>
      </p:sp>
    </p:spTree>
    <p:extLst>
      <p:ext uri="{BB962C8B-B14F-4D97-AF65-F5344CB8AC3E}">
        <p14:creationId xmlns:p14="http://schemas.microsoft.com/office/powerpoint/2010/main" val="66770792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CE9D79A-2934-469E-99A0-B9EC5FDB0988}"/>
              </a:ext>
            </a:extLst>
          </p:cNvPr>
          <p:cNvSpPr>
            <a:spLocks noGrp="1"/>
          </p:cNvSpPr>
          <p:nvPr>
            <p:ph type="dt" sz="half" idx="10"/>
          </p:nvPr>
        </p:nvSpPr>
        <p:spPr/>
        <p:txBody>
          <a:bodyPr/>
          <a:lstStyle>
            <a:lvl1pPr>
              <a:defRPr/>
            </a:lvl1pPr>
          </a:lstStyle>
          <a:p>
            <a:pPr>
              <a:defRPr/>
            </a:pPr>
            <a:fld id="{D36851DA-EC6D-407F-B7D7-A49C50C609C4}" type="datetimeFigureOut">
              <a:rPr lang="en-US"/>
              <a:pPr>
                <a:defRPr/>
              </a:pPr>
              <a:t>9/10/2020</a:t>
            </a:fld>
            <a:endParaRPr lang="en-US"/>
          </a:p>
        </p:txBody>
      </p:sp>
      <p:sp>
        <p:nvSpPr>
          <p:cNvPr id="4" name="Footer Placeholder 4">
            <a:extLst>
              <a:ext uri="{FF2B5EF4-FFF2-40B4-BE49-F238E27FC236}">
                <a16:creationId xmlns:a16="http://schemas.microsoft.com/office/drawing/2014/main" id="{7CFEF990-84EE-4CC1-BB7E-2111F57357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1E41702-9DBA-45FD-84EB-5C3496FD7221}"/>
              </a:ext>
            </a:extLst>
          </p:cNvPr>
          <p:cNvSpPr>
            <a:spLocks noGrp="1"/>
          </p:cNvSpPr>
          <p:nvPr>
            <p:ph type="sldNum" sz="quarter" idx="12"/>
          </p:nvPr>
        </p:nvSpPr>
        <p:spPr/>
        <p:txBody>
          <a:bodyPr/>
          <a:lstStyle>
            <a:lvl1pPr>
              <a:defRPr/>
            </a:lvl1pPr>
          </a:lstStyle>
          <a:p>
            <a:fld id="{0FD8DB72-716F-4C7E-9687-F8B1E4F63413}" type="slidenum">
              <a:rPr lang="en-US" altLang="en-US"/>
              <a:pPr/>
              <a:t>‹#›</a:t>
            </a:fld>
            <a:endParaRPr lang="en-US" altLang="en-US"/>
          </a:p>
        </p:txBody>
      </p:sp>
    </p:spTree>
    <p:extLst>
      <p:ext uri="{BB962C8B-B14F-4D97-AF65-F5344CB8AC3E}">
        <p14:creationId xmlns:p14="http://schemas.microsoft.com/office/powerpoint/2010/main" val="56932824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3C18B5-2958-4283-B0A0-EB43110875C7}"/>
              </a:ext>
            </a:extLst>
          </p:cNvPr>
          <p:cNvSpPr>
            <a:spLocks noGrp="1"/>
          </p:cNvSpPr>
          <p:nvPr>
            <p:ph type="dt" sz="half" idx="10"/>
          </p:nvPr>
        </p:nvSpPr>
        <p:spPr/>
        <p:txBody>
          <a:bodyPr/>
          <a:lstStyle>
            <a:lvl1pPr>
              <a:defRPr/>
            </a:lvl1pPr>
          </a:lstStyle>
          <a:p>
            <a:pPr>
              <a:defRPr/>
            </a:pPr>
            <a:fld id="{58F75FB5-0154-43EA-B797-699F85273A60}" type="datetimeFigureOut">
              <a:rPr lang="en-US"/>
              <a:pPr>
                <a:defRPr/>
              </a:pPr>
              <a:t>9/10/2020</a:t>
            </a:fld>
            <a:endParaRPr lang="en-US"/>
          </a:p>
        </p:txBody>
      </p:sp>
      <p:sp>
        <p:nvSpPr>
          <p:cNvPr id="3" name="Footer Placeholder 4">
            <a:extLst>
              <a:ext uri="{FF2B5EF4-FFF2-40B4-BE49-F238E27FC236}">
                <a16:creationId xmlns:a16="http://schemas.microsoft.com/office/drawing/2014/main" id="{935091FC-435E-4BFC-9E72-53CD575506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26FA1E-D7A1-43C4-B0BA-CC6C3287C69A}"/>
              </a:ext>
            </a:extLst>
          </p:cNvPr>
          <p:cNvSpPr>
            <a:spLocks noGrp="1"/>
          </p:cNvSpPr>
          <p:nvPr>
            <p:ph type="sldNum" sz="quarter" idx="12"/>
          </p:nvPr>
        </p:nvSpPr>
        <p:spPr/>
        <p:txBody>
          <a:bodyPr/>
          <a:lstStyle>
            <a:lvl1pPr>
              <a:defRPr/>
            </a:lvl1pPr>
          </a:lstStyle>
          <a:p>
            <a:fld id="{C8FF4694-84AF-46E0-9750-98FFF7BA525F}" type="slidenum">
              <a:rPr lang="en-US" altLang="en-US"/>
              <a:pPr/>
              <a:t>‹#›</a:t>
            </a:fld>
            <a:endParaRPr lang="en-US" altLang="en-US"/>
          </a:p>
        </p:txBody>
      </p:sp>
    </p:spTree>
    <p:extLst>
      <p:ext uri="{BB962C8B-B14F-4D97-AF65-F5344CB8AC3E}">
        <p14:creationId xmlns:p14="http://schemas.microsoft.com/office/powerpoint/2010/main" val="30316502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7351D5-B445-4B4D-9BB5-954FB751227B}"/>
              </a:ext>
            </a:extLst>
          </p:cNvPr>
          <p:cNvSpPr>
            <a:spLocks noGrp="1"/>
          </p:cNvSpPr>
          <p:nvPr>
            <p:ph type="dt" sz="half" idx="10"/>
          </p:nvPr>
        </p:nvSpPr>
        <p:spPr/>
        <p:txBody>
          <a:bodyPr/>
          <a:lstStyle>
            <a:lvl1pPr>
              <a:defRPr/>
            </a:lvl1pPr>
          </a:lstStyle>
          <a:p>
            <a:pPr>
              <a:defRPr/>
            </a:pPr>
            <a:fld id="{EDE29071-CCFA-42A6-8ABF-61CE74438F3E}" type="datetimeFigureOut">
              <a:rPr lang="en-US"/>
              <a:pPr>
                <a:defRPr/>
              </a:pPr>
              <a:t>9/10/2020</a:t>
            </a:fld>
            <a:endParaRPr lang="en-US"/>
          </a:p>
        </p:txBody>
      </p:sp>
      <p:sp>
        <p:nvSpPr>
          <p:cNvPr id="6" name="Footer Placeholder 4">
            <a:extLst>
              <a:ext uri="{FF2B5EF4-FFF2-40B4-BE49-F238E27FC236}">
                <a16:creationId xmlns:a16="http://schemas.microsoft.com/office/drawing/2014/main" id="{B0F59C11-1ECA-48F1-B712-6659AED80B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6D4DF3-77A1-451F-A774-19297FFD83F4}"/>
              </a:ext>
            </a:extLst>
          </p:cNvPr>
          <p:cNvSpPr>
            <a:spLocks noGrp="1"/>
          </p:cNvSpPr>
          <p:nvPr>
            <p:ph type="sldNum" sz="quarter" idx="12"/>
          </p:nvPr>
        </p:nvSpPr>
        <p:spPr/>
        <p:txBody>
          <a:bodyPr/>
          <a:lstStyle>
            <a:lvl1pPr>
              <a:defRPr/>
            </a:lvl1pPr>
          </a:lstStyle>
          <a:p>
            <a:fld id="{DB702CCE-8375-41AE-9ECB-2A3718119292}" type="slidenum">
              <a:rPr lang="en-US" altLang="en-US"/>
              <a:pPr/>
              <a:t>‹#›</a:t>
            </a:fld>
            <a:endParaRPr lang="en-US" altLang="en-US"/>
          </a:p>
        </p:txBody>
      </p:sp>
    </p:spTree>
    <p:extLst>
      <p:ext uri="{BB962C8B-B14F-4D97-AF65-F5344CB8AC3E}">
        <p14:creationId xmlns:p14="http://schemas.microsoft.com/office/powerpoint/2010/main" val="341667969"/>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95B618-B370-4CF7-9AF7-2F9901E3328F}"/>
              </a:ext>
            </a:extLst>
          </p:cNvPr>
          <p:cNvSpPr>
            <a:spLocks noGrp="1"/>
          </p:cNvSpPr>
          <p:nvPr>
            <p:ph type="dt" sz="half" idx="10"/>
          </p:nvPr>
        </p:nvSpPr>
        <p:spPr/>
        <p:txBody>
          <a:bodyPr/>
          <a:lstStyle>
            <a:lvl1pPr>
              <a:defRPr/>
            </a:lvl1pPr>
          </a:lstStyle>
          <a:p>
            <a:pPr>
              <a:defRPr/>
            </a:pPr>
            <a:fld id="{62699680-6CE0-4449-BE1D-05ECB4B8A8B7}" type="datetimeFigureOut">
              <a:rPr lang="en-US"/>
              <a:pPr>
                <a:defRPr/>
              </a:pPr>
              <a:t>9/10/2020</a:t>
            </a:fld>
            <a:endParaRPr lang="en-US"/>
          </a:p>
        </p:txBody>
      </p:sp>
      <p:sp>
        <p:nvSpPr>
          <p:cNvPr id="6" name="Footer Placeholder 4">
            <a:extLst>
              <a:ext uri="{FF2B5EF4-FFF2-40B4-BE49-F238E27FC236}">
                <a16:creationId xmlns:a16="http://schemas.microsoft.com/office/drawing/2014/main" id="{BDF1B820-85C7-448E-AA85-5D161D7D5B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5C5650-C7D2-44A1-9319-0435BE8C220A}"/>
              </a:ext>
            </a:extLst>
          </p:cNvPr>
          <p:cNvSpPr>
            <a:spLocks noGrp="1"/>
          </p:cNvSpPr>
          <p:nvPr>
            <p:ph type="sldNum" sz="quarter" idx="12"/>
          </p:nvPr>
        </p:nvSpPr>
        <p:spPr/>
        <p:txBody>
          <a:bodyPr/>
          <a:lstStyle>
            <a:lvl1pPr>
              <a:defRPr/>
            </a:lvl1pPr>
          </a:lstStyle>
          <a:p>
            <a:fld id="{B6A65892-0841-4C5A-823F-2B52D5C548F1}" type="slidenum">
              <a:rPr lang="en-US" altLang="en-US"/>
              <a:pPr/>
              <a:t>‹#›</a:t>
            </a:fld>
            <a:endParaRPr lang="en-US" altLang="en-US"/>
          </a:p>
        </p:txBody>
      </p:sp>
    </p:spTree>
    <p:extLst>
      <p:ext uri="{BB962C8B-B14F-4D97-AF65-F5344CB8AC3E}">
        <p14:creationId xmlns:p14="http://schemas.microsoft.com/office/powerpoint/2010/main" val="150718861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B1FF3BE-871C-4E78-811A-A541724433C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9C24428-EEA2-440B-8BDA-8224D9D32EA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F98D82-B142-45DF-9BA6-8958894AA3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2ADC909-A077-4CCB-B613-B1AD73A8A35F}" type="datetimeFigureOut">
              <a:rPr lang="en-US"/>
              <a:pPr>
                <a:defRPr/>
              </a:pPr>
              <a:t>9/10/2020</a:t>
            </a:fld>
            <a:endParaRPr lang="en-US"/>
          </a:p>
        </p:txBody>
      </p:sp>
      <p:sp>
        <p:nvSpPr>
          <p:cNvPr id="5" name="Footer Placeholder 4">
            <a:extLst>
              <a:ext uri="{FF2B5EF4-FFF2-40B4-BE49-F238E27FC236}">
                <a16:creationId xmlns:a16="http://schemas.microsoft.com/office/drawing/2014/main" id="{71D5D022-A348-4332-AF61-CD7A0C143EC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D5F650E-85E2-4629-905A-AFEFBFB98D5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04EED63-3910-438A-8C18-4D0F00388B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gif"/><Relationship Id="rId4" Type="http://schemas.openxmlformats.org/officeDocument/2006/relationships/image" Target="../media/image5.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7.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4.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12.png"/><Relationship Id="rId2" Type="http://schemas.openxmlformats.org/officeDocument/2006/relationships/image" Target="../media/image7.jpe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6.gif"/><Relationship Id="rId9" Type="http://schemas.openxmlformats.org/officeDocument/2006/relationships/image" Target="../media/image25.pn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15.png"/><Relationship Id="rId3" Type="http://schemas.openxmlformats.org/officeDocument/2006/relationships/image" Target="../media/image7.jpeg"/><Relationship Id="rId7" Type="http://schemas.openxmlformats.org/officeDocument/2006/relationships/image" Target="../media/image27.png"/><Relationship Id="rId12" Type="http://schemas.openxmlformats.org/officeDocument/2006/relationships/image" Target="../media/image13.png"/><Relationship Id="rId17"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3.png"/><Relationship Id="rId2" Type="http://schemas.openxmlformats.org/officeDocument/2006/relationships/image" Target="../media/image7.jpe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4.png"/><Relationship Id="rId5" Type="http://schemas.openxmlformats.org/officeDocument/2006/relationships/image" Target="../media/image22.png"/><Relationship Id="rId1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4" descr="fish_swimming_in_fishbowl_hg_clr.gif">
            <a:extLst>
              <a:ext uri="{FF2B5EF4-FFF2-40B4-BE49-F238E27FC236}">
                <a16:creationId xmlns:a16="http://schemas.microsoft.com/office/drawing/2014/main" id="{2CF782EB-10B6-4F18-A8C5-E149E5550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EB4B4F97-8759-4288-8A25-3E5C721696A5}"/>
              </a:ext>
            </a:extLst>
          </p:cNvPr>
          <p:cNvSpPr/>
          <p:nvPr/>
        </p:nvSpPr>
        <p:spPr>
          <a:xfrm>
            <a:off x="1600200" y="5486400"/>
            <a:ext cx="6324600" cy="915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13EDB2C9-7BCC-4D32-9454-84B3ACE79A68}"/>
              </a:ext>
            </a:extLst>
          </p:cNvPr>
          <p:cNvSpPr/>
          <p:nvPr/>
        </p:nvSpPr>
        <p:spPr>
          <a:xfrm rot="20423728">
            <a:off x="-93663" y="2222500"/>
            <a:ext cx="2476501" cy="7762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3" name="TextBox 16">
            <a:extLst>
              <a:ext uri="{FF2B5EF4-FFF2-40B4-BE49-F238E27FC236}">
                <a16:creationId xmlns:a16="http://schemas.microsoft.com/office/drawing/2014/main" id="{8BDB6DBE-F3A9-4E53-A31D-DFD153FB7DF4}"/>
              </a:ext>
            </a:extLst>
          </p:cNvPr>
          <p:cNvSpPr txBox="1">
            <a:spLocks noChangeArrowheads="1"/>
          </p:cNvSpPr>
          <p:nvPr/>
        </p:nvSpPr>
        <p:spPr bwMode="auto">
          <a:xfrm>
            <a:off x="0" y="6627813"/>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900" b="1" i="1"/>
              <a:t>Nadine Gilkison                                                                                                                                                                                                 </a:t>
            </a:r>
          </a:p>
        </p:txBody>
      </p:sp>
      <p:pic>
        <p:nvPicPr>
          <p:cNvPr id="2054" name="Picture 7" descr="C:\Users\Nadine\AppData\Local\Temp\Fishbowl_JillyBug-1.png">
            <a:extLst>
              <a:ext uri="{FF2B5EF4-FFF2-40B4-BE49-F238E27FC236}">
                <a16:creationId xmlns:a16="http://schemas.microsoft.com/office/drawing/2014/main" id="{B76C412B-27FB-44FE-852B-92C611FDE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0"/>
            <a:ext cx="90201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C:\Users\Nadine\AppData\Local\Temp\Whatx0020isx002_LDPookie.png">
            <a:extLst>
              <a:ext uri="{FF2B5EF4-FFF2-40B4-BE49-F238E27FC236}">
                <a16:creationId xmlns:a16="http://schemas.microsoft.com/office/drawing/2014/main" id="{CB6F0461-74CB-4479-AA80-0F6F2315D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59757">
            <a:off x="31750" y="2332038"/>
            <a:ext cx="2217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8D40F56-B4DE-4D0A-AE30-997C7CDCAEAC}"/>
              </a:ext>
            </a:extLst>
          </p:cNvPr>
          <p:cNvSpPr/>
          <p:nvPr/>
        </p:nvSpPr>
        <p:spPr>
          <a:xfrm rot="1121347">
            <a:off x="6584950" y="2649538"/>
            <a:ext cx="2476500" cy="633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7" name="Picture 9" descr="C:\Users\Nadine\AppData\Local\Temp\Howx0020doesx00_LDPookie.png">
            <a:extLst>
              <a:ext uri="{FF2B5EF4-FFF2-40B4-BE49-F238E27FC236}">
                <a16:creationId xmlns:a16="http://schemas.microsoft.com/office/drawing/2014/main" id="{A2AA25AF-ECD9-470C-AD52-4AAF0DE9AE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73141">
            <a:off x="6623050" y="2746375"/>
            <a:ext cx="2357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Users\Nadine\AppData\Local\Temp\Letx0027sx0020S_LDPookie.png">
            <a:extLst>
              <a:ext uri="{FF2B5EF4-FFF2-40B4-BE49-F238E27FC236}">
                <a16:creationId xmlns:a16="http://schemas.microsoft.com/office/drawing/2014/main" id="{2B41EB7E-F782-46E6-96C2-C087423D8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562600"/>
            <a:ext cx="60198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741C7A8-5319-4DAA-9849-E622B8C188B9}"/>
              </a:ext>
            </a:extLst>
          </p:cNvPr>
          <p:cNvSpPr/>
          <p:nvPr/>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0" name="TextBox 12">
            <a:extLst>
              <a:ext uri="{FF2B5EF4-FFF2-40B4-BE49-F238E27FC236}">
                <a16:creationId xmlns:a16="http://schemas.microsoft.com/office/drawing/2014/main" id="{E0154AAA-2D5B-431B-9A0D-7513516C3E79}"/>
              </a:ext>
            </a:extLst>
          </p:cNvPr>
          <p:cNvSpPr txBox="1">
            <a:spLocks noChangeArrowheads="1"/>
          </p:cNvSpPr>
          <p:nvPr/>
        </p:nvSpPr>
        <p:spPr bwMode="auto">
          <a:xfrm>
            <a:off x="0" y="6611938"/>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i="1"/>
              <a:t>Nadine Gilkison                                                                                                                                                                                                                                    www. SmekensEducation.com                                                                                                                                                                                                                                                                                             </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ED66F4EC-4DF2-4D0B-B47C-55B00E1159EC}"/>
              </a:ext>
            </a:extLst>
          </p:cNvPr>
          <p:cNvSpPr>
            <a:spLocks noChangeArrowheads="1"/>
          </p:cNvSpPr>
          <p:nvPr/>
        </p:nvSpPr>
        <p:spPr bwMode="auto">
          <a:xfrm>
            <a:off x="533400" y="32766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a:latin typeface="Tahoma" panose="020B0604030504040204" pitchFamily="34" charset="0"/>
                <a:cs typeface="Tahoma" panose="020B0604030504040204" pitchFamily="34" charset="0"/>
              </a:rPr>
              <a:t>The Fishbowl Technique is a highly-structured format for holding large group discussions with an inner and outer circle of students following specific guidelines.</a:t>
            </a:r>
          </a:p>
        </p:txBody>
      </p:sp>
      <p:sp>
        <p:nvSpPr>
          <p:cNvPr id="3" name="Rectangle 2">
            <a:extLst>
              <a:ext uri="{FF2B5EF4-FFF2-40B4-BE49-F238E27FC236}">
                <a16:creationId xmlns:a16="http://schemas.microsoft.com/office/drawing/2014/main" id="{B5AE2F30-FF4E-4F4B-A725-BC3EC8F6750C}"/>
              </a:ext>
            </a:extLst>
          </p:cNvPr>
          <p:cNvSpPr/>
          <p:nvPr/>
        </p:nvSpPr>
        <p:spPr>
          <a:xfrm rot="21382160">
            <a:off x="681038" y="2195513"/>
            <a:ext cx="3441700" cy="976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7" descr="C:\Users\Nadine\AppData\Local\Temp\Fishbowl_JillyBug-1.png">
            <a:extLst>
              <a:ext uri="{FF2B5EF4-FFF2-40B4-BE49-F238E27FC236}">
                <a16:creationId xmlns:a16="http://schemas.microsoft.com/office/drawing/2014/main" id="{785D3886-A11D-4231-88F8-9AFBBE36B968}"/>
              </a:ext>
            </a:extLst>
          </p:cNvPr>
          <p:cNvPicPr>
            <a:picLocks noChangeAspect="1" noChangeArrowheads="1"/>
          </p:cNvPicPr>
          <p:nvPr/>
        </p:nvPicPr>
        <p:blipFill>
          <a:blip r:embed="rId3"/>
          <a:srcRect/>
          <a:stretch>
            <a:fillRect/>
          </a:stretch>
        </p:blipFill>
        <p:spPr bwMode="auto">
          <a:xfrm>
            <a:off x="123825" y="0"/>
            <a:ext cx="9020175" cy="2381250"/>
          </a:xfrm>
          <a:prstGeom prst="rect">
            <a:avLst/>
          </a:prstGeom>
          <a:noFill/>
          <a:effectLst>
            <a:outerShdw blurRad="50800" dist="38100" dir="13500000" algn="br" rotWithShape="0">
              <a:prstClr val="black">
                <a:alpha val="40000"/>
              </a:prstClr>
            </a:outerShdw>
          </a:effectLst>
        </p:spPr>
      </p:pic>
      <p:pic>
        <p:nvPicPr>
          <p:cNvPr id="5" name="Picture 8" descr="C:\Users\Nadine\AppData\Local\Temp\Whatx0020isx002_LDPookie.png">
            <a:extLst>
              <a:ext uri="{FF2B5EF4-FFF2-40B4-BE49-F238E27FC236}">
                <a16:creationId xmlns:a16="http://schemas.microsoft.com/office/drawing/2014/main" id="{2A9E7038-5F6D-4538-9E19-BB0C030F7C49}"/>
              </a:ext>
            </a:extLst>
          </p:cNvPr>
          <p:cNvPicPr>
            <a:picLocks noChangeAspect="1" noChangeArrowheads="1"/>
          </p:cNvPicPr>
          <p:nvPr/>
        </p:nvPicPr>
        <p:blipFill>
          <a:blip r:embed="rId4"/>
          <a:srcRect/>
          <a:stretch>
            <a:fillRect/>
          </a:stretch>
        </p:blipFill>
        <p:spPr bwMode="auto">
          <a:xfrm rot="21398675">
            <a:off x="784225" y="2228850"/>
            <a:ext cx="3255963" cy="838200"/>
          </a:xfrm>
          <a:prstGeom prst="rect">
            <a:avLst/>
          </a:prstGeom>
          <a:noFill/>
          <a:effectLst>
            <a:outerShdw blurRad="50800" dist="38100" dir="13500000" algn="br" rotWithShape="0">
              <a:prstClr val="black">
                <a:alpha val="40000"/>
              </a:prstClr>
            </a:outerShdw>
          </a:effectLst>
        </p:spPr>
      </p:pic>
      <p:pic>
        <p:nvPicPr>
          <p:cNvPr id="3078" name="Picture 1" descr="C:\Users\Nadine\Desktop\shiney_goldfish_swimming_hg_clr(1).gif">
            <a:extLst>
              <a:ext uri="{FF2B5EF4-FFF2-40B4-BE49-F238E27FC236}">
                <a16:creationId xmlns:a16="http://schemas.microsoft.com/office/drawing/2014/main" id="{4FC44781-0315-4F3A-B7F4-99356F89D5B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28800"/>
            <a:ext cx="19050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 descr="C:\Users\Nadine\Desktop\shiney_goldfish_swimming_hg_clr(1).gif">
            <a:extLst>
              <a:ext uri="{FF2B5EF4-FFF2-40B4-BE49-F238E27FC236}">
                <a16:creationId xmlns:a16="http://schemas.microsoft.com/office/drawing/2014/main" id="{6F348A54-A0E6-494E-9AE3-32AF77A2997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76057">
            <a:off x="4114800" y="1611313"/>
            <a:ext cx="2057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76257B-12A9-4716-B0A1-83E100BDBCFD}"/>
              </a:ext>
            </a:extLst>
          </p:cNvPr>
          <p:cNvSpPr/>
          <p:nvPr/>
        </p:nvSpPr>
        <p:spPr>
          <a:xfrm>
            <a:off x="1981200" y="1600200"/>
            <a:ext cx="5105400" cy="9763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7" descr="C:\Users\Nadine\AppData\Local\Temp\Fishbowl_JillyBug-1.png">
            <a:extLst>
              <a:ext uri="{FF2B5EF4-FFF2-40B4-BE49-F238E27FC236}">
                <a16:creationId xmlns:a16="http://schemas.microsoft.com/office/drawing/2014/main" id="{42EA1563-786E-4CEB-855F-BA4C2B063DC5}"/>
              </a:ext>
            </a:extLst>
          </p:cNvPr>
          <p:cNvPicPr>
            <a:picLocks noChangeAspect="1" noChangeArrowheads="1"/>
          </p:cNvPicPr>
          <p:nvPr/>
        </p:nvPicPr>
        <p:blipFill>
          <a:blip r:embed="rId3"/>
          <a:srcRect/>
          <a:stretch>
            <a:fillRect/>
          </a:stretch>
        </p:blipFill>
        <p:spPr bwMode="auto">
          <a:xfrm>
            <a:off x="914400" y="-152400"/>
            <a:ext cx="7648575" cy="2019300"/>
          </a:xfrm>
          <a:prstGeom prst="rect">
            <a:avLst/>
          </a:prstGeom>
          <a:noFill/>
          <a:effectLst>
            <a:outerShdw blurRad="50800" dist="38100" dir="13500000" algn="br" rotWithShape="0">
              <a:prstClr val="black">
                <a:alpha val="40000"/>
              </a:prstClr>
            </a:outerShdw>
          </a:effectLst>
        </p:spPr>
      </p:pic>
      <p:pic>
        <p:nvPicPr>
          <p:cNvPr id="8" name="Picture 9" descr="C:\Users\Nadine\AppData\Local\Temp\Howx0020doesx00_LDPookie.png">
            <a:extLst>
              <a:ext uri="{FF2B5EF4-FFF2-40B4-BE49-F238E27FC236}">
                <a16:creationId xmlns:a16="http://schemas.microsoft.com/office/drawing/2014/main" id="{4B67DFA7-56C9-4081-A8FA-9C1CF491DA45}"/>
              </a:ext>
            </a:extLst>
          </p:cNvPr>
          <p:cNvPicPr>
            <a:picLocks noChangeAspect="1" noChangeArrowheads="1"/>
          </p:cNvPicPr>
          <p:nvPr/>
        </p:nvPicPr>
        <p:blipFill>
          <a:blip r:embed="rId4"/>
          <a:srcRect/>
          <a:stretch>
            <a:fillRect/>
          </a:stretch>
        </p:blipFill>
        <p:spPr bwMode="auto">
          <a:xfrm>
            <a:off x="2133600" y="1676400"/>
            <a:ext cx="4935538" cy="765175"/>
          </a:xfrm>
          <a:prstGeom prst="rect">
            <a:avLst/>
          </a:prstGeom>
          <a:noFill/>
          <a:effectLst>
            <a:outerShdw blurRad="50800" dist="38100" dir="13500000" algn="br" rotWithShape="0">
              <a:prstClr val="black">
                <a:alpha val="40000"/>
              </a:prstClr>
            </a:outerShdw>
          </a:effectLst>
        </p:spPr>
      </p:pic>
      <p:sp>
        <p:nvSpPr>
          <p:cNvPr id="9" name="Oval 8">
            <a:extLst>
              <a:ext uri="{FF2B5EF4-FFF2-40B4-BE49-F238E27FC236}">
                <a16:creationId xmlns:a16="http://schemas.microsoft.com/office/drawing/2014/main" id="{A20109FA-9EB1-440F-A414-438725F67416}"/>
              </a:ext>
            </a:extLst>
          </p:cNvPr>
          <p:cNvSpPr/>
          <p:nvPr/>
        </p:nvSpPr>
        <p:spPr>
          <a:xfrm>
            <a:off x="5562600" y="3429000"/>
            <a:ext cx="2438400" cy="2286000"/>
          </a:xfrm>
          <a:prstGeom prst="ellipse">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4" name="TextBox 10">
            <a:extLst>
              <a:ext uri="{FF2B5EF4-FFF2-40B4-BE49-F238E27FC236}">
                <a16:creationId xmlns:a16="http://schemas.microsoft.com/office/drawing/2014/main" id="{0873E941-D04D-4283-A29D-77865480DB72}"/>
              </a:ext>
            </a:extLst>
          </p:cNvPr>
          <p:cNvSpPr txBox="1">
            <a:spLocks noChangeArrowheads="1"/>
          </p:cNvSpPr>
          <p:nvPr/>
        </p:nvSpPr>
        <p:spPr bwMode="auto">
          <a:xfrm>
            <a:off x="990600" y="26670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a:latin typeface="Tahoma" panose="020B0604030504040204" pitchFamily="34" charset="0"/>
                <a:cs typeface="Tahoma" panose="020B0604030504040204" pitchFamily="34" charset="0"/>
              </a:rPr>
              <a:t>In the </a:t>
            </a:r>
            <a:r>
              <a:rPr lang="en-US" altLang="en-US" sz="2800" u="sng">
                <a:latin typeface="Tahoma" panose="020B0604030504040204" pitchFamily="34" charset="0"/>
                <a:cs typeface="Tahoma" panose="020B0604030504040204" pitchFamily="34" charset="0"/>
              </a:rPr>
              <a:t>inner circle</a:t>
            </a:r>
            <a:r>
              <a:rPr lang="en-US" altLang="en-US" sz="2800">
                <a:latin typeface="Tahoma" panose="020B0604030504040204" pitchFamily="34" charset="0"/>
                <a:cs typeface="Tahoma" panose="020B0604030504040204" pitchFamily="34" charset="0"/>
              </a:rPr>
              <a:t>, are the fishbowl participants. Students are actively engaged in a text-based conversation with a copy of the selection in their laps. </a:t>
            </a:r>
          </a:p>
        </p:txBody>
      </p:sp>
      <p:sp>
        <p:nvSpPr>
          <p:cNvPr id="12" name="Curved Left Arrow 11">
            <a:extLst>
              <a:ext uri="{FF2B5EF4-FFF2-40B4-BE49-F238E27FC236}">
                <a16:creationId xmlns:a16="http://schemas.microsoft.com/office/drawing/2014/main" id="{AC2DCF4F-3CC1-4901-A968-E61034F3D176}"/>
              </a:ext>
            </a:extLst>
          </p:cNvPr>
          <p:cNvSpPr/>
          <p:nvPr/>
        </p:nvSpPr>
        <p:spPr>
          <a:xfrm rot="15726326" flipH="1">
            <a:off x="4062413" y="4421187"/>
            <a:ext cx="1371600" cy="308927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4106" name="Picture 2" descr="C:\Users\Nadine\AppData\Local\Temp\Tea18_TeachersHave.png">
            <a:extLst>
              <a:ext uri="{FF2B5EF4-FFF2-40B4-BE49-F238E27FC236}">
                <a16:creationId xmlns:a16="http://schemas.microsoft.com/office/drawing/2014/main" id="{4DD8D8A8-0980-4CF7-87BD-695CEAD96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0000"/>
          <a:stretch>
            <a:fillRect/>
          </a:stretch>
        </p:blipFill>
        <p:spPr bwMode="auto">
          <a:xfrm rot="-273750">
            <a:off x="6270625" y="3852863"/>
            <a:ext cx="10985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descr="C:\Users\Nadine\AppData\Local\Temp\Tea16_TeachersHave.png">
            <a:extLst>
              <a:ext uri="{FF2B5EF4-FFF2-40B4-BE49-F238E27FC236}">
                <a16:creationId xmlns:a16="http://schemas.microsoft.com/office/drawing/2014/main" id="{8F8AC9F6-8BA8-4683-BFBC-963D58A8D2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0000"/>
          <a:stretch>
            <a:fillRect/>
          </a:stretch>
        </p:blipFill>
        <p:spPr bwMode="auto">
          <a:xfrm rot="-522231">
            <a:off x="6738938" y="4708525"/>
            <a:ext cx="838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4" descr="C:\Users\Nadine\AppData\Local\Temp\Tea25_TeachersHave.png">
            <a:extLst>
              <a:ext uri="{FF2B5EF4-FFF2-40B4-BE49-F238E27FC236}">
                <a16:creationId xmlns:a16="http://schemas.microsoft.com/office/drawing/2014/main" id="{08E6216D-05CE-490C-A05D-9C2AF31E58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52380"/>
          <a:stretch>
            <a:fillRect/>
          </a:stretch>
        </p:blipFill>
        <p:spPr bwMode="auto">
          <a:xfrm rot="477532">
            <a:off x="5791200" y="4495800"/>
            <a:ext cx="8683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Nadine\AppData\Local\Temp\Com02_ComicBook-1.png">
            <a:extLst>
              <a:ext uri="{FF2B5EF4-FFF2-40B4-BE49-F238E27FC236}">
                <a16:creationId xmlns:a16="http://schemas.microsoft.com/office/drawing/2014/main" id="{A544C069-CE88-4827-B192-4A27313A2F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0386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Nadine\AppData\Local\Temp\Com02_ComicBook-1.png">
            <a:extLst>
              <a:ext uri="{FF2B5EF4-FFF2-40B4-BE49-F238E27FC236}">
                <a16:creationId xmlns:a16="http://schemas.microsoft.com/office/drawing/2014/main" id="{E4C30286-3F5D-4A0E-8BB8-748F8F6E22C0}"/>
              </a:ext>
            </a:extLst>
          </p:cNvPr>
          <p:cNvPicPr>
            <a:picLocks noChangeAspect="1" noChangeArrowheads="1"/>
          </p:cNvPicPr>
          <p:nvPr/>
        </p:nvPicPr>
        <p:blipFill>
          <a:blip r:embed="rId9"/>
          <a:srcRect/>
          <a:stretch>
            <a:fillRect/>
          </a:stretch>
        </p:blipFill>
        <p:spPr bwMode="auto">
          <a:xfrm>
            <a:off x="7086600" y="4343400"/>
            <a:ext cx="609600" cy="539750"/>
          </a:xfrm>
          <a:prstGeom prst="rect">
            <a:avLst/>
          </a:prstGeom>
          <a:noFill/>
          <a:effectLst>
            <a:outerShdw blurRad="50800" dist="38100" dir="13500000" algn="br" rotWithShape="0">
              <a:prstClr val="black">
                <a:alpha val="40000"/>
              </a:prstClr>
            </a:outerShdw>
          </a:effectLst>
        </p:spPr>
      </p:pic>
      <p:pic>
        <p:nvPicPr>
          <p:cNvPr id="18" name="Picture 3" descr="C:\Users\Nadine\AppData\Local\Temp\Com02_ComicBook-1.png">
            <a:extLst>
              <a:ext uri="{FF2B5EF4-FFF2-40B4-BE49-F238E27FC236}">
                <a16:creationId xmlns:a16="http://schemas.microsoft.com/office/drawing/2014/main" id="{BE2DA1B1-6283-4912-B748-9D1B3FCDB4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5052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 descr="C:\Users\Nadine\Desktop\shiney_goldfish_swimming_hg_clr(1).gif">
            <a:extLst>
              <a:ext uri="{FF2B5EF4-FFF2-40B4-BE49-F238E27FC236}">
                <a16:creationId xmlns:a16="http://schemas.microsoft.com/office/drawing/2014/main" id="{8AF8FE62-DA5B-4CB5-8C95-8E000A70355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371600"/>
            <a:ext cx="19050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 descr="C:\Users\Nadine\Desktop\shiney_goldfish_swimming_hg_clr(1).gif">
            <a:extLst>
              <a:ext uri="{FF2B5EF4-FFF2-40B4-BE49-F238E27FC236}">
                <a16:creationId xmlns:a16="http://schemas.microsoft.com/office/drawing/2014/main" id="{52F3CBDB-45A1-4F6B-9817-C44147D8F2B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321294">
            <a:off x="230188" y="1304925"/>
            <a:ext cx="19050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F979A4E-1939-47AF-A19E-A5115611622A}"/>
              </a:ext>
            </a:extLst>
          </p:cNvPr>
          <p:cNvSpPr/>
          <p:nvPr/>
        </p:nvSpPr>
        <p:spPr>
          <a:xfrm>
            <a:off x="4953000" y="3505200"/>
            <a:ext cx="2438400" cy="2286000"/>
          </a:xfrm>
          <a:prstGeom prst="ellipse">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rved Left Arrow 11">
            <a:extLst>
              <a:ext uri="{FF2B5EF4-FFF2-40B4-BE49-F238E27FC236}">
                <a16:creationId xmlns:a16="http://schemas.microsoft.com/office/drawing/2014/main" id="{F6FE069D-8F23-4079-9104-4B64923D3643}"/>
              </a:ext>
            </a:extLst>
          </p:cNvPr>
          <p:cNvSpPr/>
          <p:nvPr/>
        </p:nvSpPr>
        <p:spPr>
          <a:xfrm rot="17845181" flipH="1">
            <a:off x="3744913" y="4348162"/>
            <a:ext cx="1371600" cy="308927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6" name="Picture 3" descr="C:\Users\Nadine\AppData\Local\Temp\Com02_ComicBook-1.png">
            <a:extLst>
              <a:ext uri="{FF2B5EF4-FFF2-40B4-BE49-F238E27FC236}">
                <a16:creationId xmlns:a16="http://schemas.microsoft.com/office/drawing/2014/main" id="{971253AF-F0F3-45DF-8333-2AAB75F1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148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Nadine\AppData\Local\Temp\Com02_ComicBook-1.png">
            <a:extLst>
              <a:ext uri="{FF2B5EF4-FFF2-40B4-BE49-F238E27FC236}">
                <a16:creationId xmlns:a16="http://schemas.microsoft.com/office/drawing/2014/main" id="{B1D6A1CA-6D55-4103-88CC-6653957C4078}"/>
              </a:ext>
            </a:extLst>
          </p:cNvPr>
          <p:cNvPicPr>
            <a:picLocks noChangeAspect="1" noChangeArrowheads="1"/>
          </p:cNvPicPr>
          <p:nvPr/>
        </p:nvPicPr>
        <p:blipFill>
          <a:blip r:embed="rId4"/>
          <a:srcRect/>
          <a:stretch>
            <a:fillRect/>
          </a:stretch>
        </p:blipFill>
        <p:spPr bwMode="auto">
          <a:xfrm>
            <a:off x="6477000" y="4419600"/>
            <a:ext cx="609600" cy="539750"/>
          </a:xfrm>
          <a:prstGeom prst="rect">
            <a:avLst/>
          </a:prstGeom>
          <a:noFill/>
          <a:effectLst>
            <a:outerShdw blurRad="50800" dist="38100" dir="13500000" algn="br" rotWithShape="0">
              <a:prstClr val="black">
                <a:alpha val="40000"/>
              </a:prstClr>
            </a:outerShdw>
          </a:effectLst>
        </p:spPr>
      </p:pic>
      <p:pic>
        <p:nvPicPr>
          <p:cNvPr id="18" name="Picture 3" descr="C:\Users\Nadine\AppData\Local\Temp\Com02_ComicBook-1.png">
            <a:extLst>
              <a:ext uri="{FF2B5EF4-FFF2-40B4-BE49-F238E27FC236}">
                <a16:creationId xmlns:a16="http://schemas.microsoft.com/office/drawing/2014/main" id="{DDD585A9-3B3A-43DF-A690-C776F8DAA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814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 descr="C:\Users\Nadine\Desktop\shiney_goldfish_swimming_hg_clr(1).gif">
            <a:extLst>
              <a:ext uri="{FF2B5EF4-FFF2-40B4-BE49-F238E27FC236}">
                <a16:creationId xmlns:a16="http://schemas.microsoft.com/office/drawing/2014/main" id="{E434D84A-DB0E-48B1-A667-46A477438F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624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 descr="C:\Users\Nadine\Desktop\shiney_goldfish_swimming_hg_clr(1).gif">
            <a:extLst>
              <a:ext uri="{FF2B5EF4-FFF2-40B4-BE49-F238E27FC236}">
                <a16:creationId xmlns:a16="http://schemas.microsoft.com/office/drawing/2014/main" id="{E8DFE0DA-7487-4323-B1D5-42AB1521070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7244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 descr="C:\Users\Nadine\Desktop\shiney_goldfish_swimming_hg_clr(1).gif">
            <a:extLst>
              <a:ext uri="{FF2B5EF4-FFF2-40B4-BE49-F238E27FC236}">
                <a16:creationId xmlns:a16="http://schemas.microsoft.com/office/drawing/2014/main" id="{ED2E7CDC-8555-4B39-A853-82A047971A6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958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C:\Users\Nadine\AppData\Local\Temp\Com02_ComicBook-1.png">
            <a:extLst>
              <a:ext uri="{FF2B5EF4-FFF2-40B4-BE49-F238E27FC236}">
                <a16:creationId xmlns:a16="http://schemas.microsoft.com/office/drawing/2014/main" id="{2792EE60-0DBD-48D6-96DA-4B9F9286A55B}"/>
              </a:ext>
            </a:extLst>
          </p:cNvPr>
          <p:cNvPicPr>
            <a:picLocks noChangeAspect="1" noChangeArrowheads="1"/>
          </p:cNvPicPr>
          <p:nvPr/>
        </p:nvPicPr>
        <p:blipFill>
          <a:blip r:embed="rId4"/>
          <a:srcRect/>
          <a:stretch>
            <a:fillRect/>
          </a:stretch>
        </p:blipFill>
        <p:spPr bwMode="auto">
          <a:xfrm>
            <a:off x="1066800" y="1219200"/>
            <a:ext cx="4648200" cy="3040063"/>
          </a:xfrm>
          <a:prstGeom prst="rect">
            <a:avLst/>
          </a:prstGeom>
          <a:noFill/>
          <a:effectLst>
            <a:outerShdw blurRad="50800" dist="38100" dir="13500000" algn="br" rotWithShape="0">
              <a:prstClr val="black">
                <a:alpha val="40000"/>
              </a:prstClr>
            </a:outerShdw>
          </a:effectLst>
        </p:spPr>
      </p:pic>
      <p:pic>
        <p:nvPicPr>
          <p:cNvPr id="4" name="Picture 7" descr="C:\Users\Nadine\AppData\Local\Temp\Fishbowl_JillyBug-1.png">
            <a:extLst>
              <a:ext uri="{FF2B5EF4-FFF2-40B4-BE49-F238E27FC236}">
                <a16:creationId xmlns:a16="http://schemas.microsoft.com/office/drawing/2014/main" id="{1A856822-C0FC-40D1-8E1B-22ACEA898BEE}"/>
              </a:ext>
            </a:extLst>
          </p:cNvPr>
          <p:cNvPicPr>
            <a:picLocks noChangeAspect="1" noChangeArrowheads="1"/>
          </p:cNvPicPr>
          <p:nvPr/>
        </p:nvPicPr>
        <p:blipFill>
          <a:blip r:embed="rId6"/>
          <a:srcRect/>
          <a:stretch>
            <a:fillRect/>
          </a:stretch>
        </p:blipFill>
        <p:spPr bwMode="auto">
          <a:xfrm>
            <a:off x="914400" y="-152400"/>
            <a:ext cx="7648575" cy="2019300"/>
          </a:xfrm>
          <a:prstGeom prst="rect">
            <a:avLst/>
          </a:prstGeom>
          <a:noFill/>
          <a:effectLst>
            <a:outerShdw blurRad="50800" dist="38100" dir="13500000" algn="br" rotWithShape="0">
              <a:prstClr val="black">
                <a:alpha val="40000"/>
              </a:prstClr>
            </a:outerShdw>
          </a:effectLst>
        </p:spPr>
      </p:pic>
      <p:sp>
        <p:nvSpPr>
          <p:cNvPr id="25" name="Oval 24">
            <a:extLst>
              <a:ext uri="{FF2B5EF4-FFF2-40B4-BE49-F238E27FC236}">
                <a16:creationId xmlns:a16="http://schemas.microsoft.com/office/drawing/2014/main" id="{3D9394EE-2E3C-466D-A284-00B624A7305C}"/>
              </a:ext>
            </a:extLst>
          </p:cNvPr>
          <p:cNvSpPr/>
          <p:nvPr/>
        </p:nvSpPr>
        <p:spPr>
          <a:xfrm>
            <a:off x="1905000" y="1676400"/>
            <a:ext cx="3124200" cy="1447800"/>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35" name="TextBox 10">
            <a:extLst>
              <a:ext uri="{FF2B5EF4-FFF2-40B4-BE49-F238E27FC236}">
                <a16:creationId xmlns:a16="http://schemas.microsoft.com/office/drawing/2014/main" id="{B77704FB-4B3F-4807-9D53-04F96782C5B0}"/>
              </a:ext>
            </a:extLst>
          </p:cNvPr>
          <p:cNvSpPr txBox="1">
            <a:spLocks noChangeArrowheads="1"/>
          </p:cNvSpPr>
          <p:nvPr/>
        </p:nvSpPr>
        <p:spPr bwMode="auto">
          <a:xfrm>
            <a:off x="2590800" y="17526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a:latin typeface="Tahoma" panose="020B0604030504040204" pitchFamily="34" charset="0"/>
                <a:cs typeface="Tahoma" panose="020B0604030504040204" pitchFamily="34" charset="0"/>
              </a:rPr>
              <a:t>They are</a:t>
            </a:r>
          </a:p>
          <a:p>
            <a:r>
              <a:rPr lang="en-US" altLang="en-US" sz="3600">
                <a:latin typeface="Tahoma" panose="020B0604030504040204" pitchFamily="34" charset="0"/>
                <a:cs typeface="Tahoma" panose="020B0604030504040204" pitchFamily="34" charset="0"/>
              </a:rPr>
              <a:t> the “fish.”</a:t>
            </a:r>
          </a:p>
        </p:txBody>
      </p:sp>
      <p:pic>
        <p:nvPicPr>
          <p:cNvPr id="5136" name="Picture 2" descr="C:\Users\Nadine\AppData\Local\Temp\Tea03_TeachersHave.png">
            <a:extLst>
              <a:ext uri="{FF2B5EF4-FFF2-40B4-BE49-F238E27FC236}">
                <a16:creationId xmlns:a16="http://schemas.microsoft.com/office/drawing/2014/main" id="{AE0A5351-931D-463E-A469-81900D628D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42424">
            <a:off x="295275" y="1898650"/>
            <a:ext cx="28956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 descr="C:\Users\Nadine\Desktop\scuba_samantha_swimming_hg_clr.gif">
            <a:extLst>
              <a:ext uri="{FF2B5EF4-FFF2-40B4-BE49-F238E27FC236}">
                <a16:creationId xmlns:a16="http://schemas.microsoft.com/office/drawing/2014/main" id="{B530308C-3C1D-4680-ACB4-6367D0859EF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29250" y="1219200"/>
            <a:ext cx="3714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F7DABA3-6C86-4703-B8D4-62B43CDC9EA5}"/>
              </a:ext>
            </a:extLst>
          </p:cNvPr>
          <p:cNvSpPr/>
          <p:nvPr/>
        </p:nvSpPr>
        <p:spPr>
          <a:xfrm>
            <a:off x="5481638" y="3124200"/>
            <a:ext cx="3505200" cy="3352800"/>
          </a:xfrm>
          <a:prstGeom prst="ellipse">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a:extLst>
              <a:ext uri="{FF2B5EF4-FFF2-40B4-BE49-F238E27FC236}">
                <a16:creationId xmlns:a16="http://schemas.microsoft.com/office/drawing/2014/main" id="{51CF9D59-46F9-44A4-8829-60D490F7B90D}"/>
              </a:ext>
            </a:extLst>
          </p:cNvPr>
          <p:cNvSpPr/>
          <p:nvPr/>
        </p:nvSpPr>
        <p:spPr>
          <a:xfrm>
            <a:off x="152400" y="1600200"/>
            <a:ext cx="4876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7" descr="C:\Users\Nadine\AppData\Local\Temp\Fishbowl_JillyBug-1.png">
            <a:extLst>
              <a:ext uri="{FF2B5EF4-FFF2-40B4-BE49-F238E27FC236}">
                <a16:creationId xmlns:a16="http://schemas.microsoft.com/office/drawing/2014/main" id="{082680B5-4640-41E5-9A5E-9F1B9AFA08FB}"/>
              </a:ext>
            </a:extLst>
          </p:cNvPr>
          <p:cNvPicPr>
            <a:picLocks noChangeAspect="1" noChangeArrowheads="1"/>
          </p:cNvPicPr>
          <p:nvPr/>
        </p:nvPicPr>
        <p:blipFill>
          <a:blip r:embed="rId3"/>
          <a:srcRect/>
          <a:stretch>
            <a:fillRect/>
          </a:stretch>
        </p:blipFill>
        <p:spPr bwMode="auto">
          <a:xfrm>
            <a:off x="914400" y="-152400"/>
            <a:ext cx="7648575" cy="2019300"/>
          </a:xfrm>
          <a:prstGeom prst="rect">
            <a:avLst/>
          </a:prstGeom>
          <a:noFill/>
          <a:effectLst>
            <a:outerShdw blurRad="50800" dist="38100" dir="13500000" algn="br" rotWithShape="0">
              <a:prstClr val="black">
                <a:alpha val="40000"/>
              </a:prstClr>
            </a:outerShdw>
          </a:effectLst>
        </p:spPr>
      </p:pic>
      <p:pic>
        <p:nvPicPr>
          <p:cNvPr id="8" name="Picture 9" descr="C:\Users\Nadine\AppData\Local\Temp\Howx0020doesx00_LDPookie.png">
            <a:extLst>
              <a:ext uri="{FF2B5EF4-FFF2-40B4-BE49-F238E27FC236}">
                <a16:creationId xmlns:a16="http://schemas.microsoft.com/office/drawing/2014/main" id="{DCED9FC7-205C-4796-B857-31984F2A105C}"/>
              </a:ext>
            </a:extLst>
          </p:cNvPr>
          <p:cNvPicPr>
            <a:picLocks noChangeAspect="1" noChangeArrowheads="1"/>
          </p:cNvPicPr>
          <p:nvPr/>
        </p:nvPicPr>
        <p:blipFill>
          <a:blip r:embed="rId4"/>
          <a:srcRect/>
          <a:stretch>
            <a:fillRect/>
          </a:stretch>
        </p:blipFill>
        <p:spPr bwMode="auto">
          <a:xfrm>
            <a:off x="304800" y="1676400"/>
            <a:ext cx="4648200" cy="720725"/>
          </a:xfrm>
          <a:prstGeom prst="rect">
            <a:avLst/>
          </a:prstGeom>
          <a:noFill/>
          <a:effectLst>
            <a:outerShdw blurRad="50800" dist="38100" dir="13500000" algn="br" rotWithShape="0">
              <a:prstClr val="black">
                <a:alpha val="40000"/>
              </a:prstClr>
            </a:outerShdw>
          </a:effectLst>
        </p:spPr>
      </p:pic>
      <p:sp>
        <p:nvSpPr>
          <p:cNvPr id="9" name="Oval 8">
            <a:extLst>
              <a:ext uri="{FF2B5EF4-FFF2-40B4-BE49-F238E27FC236}">
                <a16:creationId xmlns:a16="http://schemas.microsoft.com/office/drawing/2014/main" id="{CB358A7E-3FE1-4D5E-B60C-8CD05C57DEE5}"/>
              </a:ext>
            </a:extLst>
          </p:cNvPr>
          <p:cNvSpPr/>
          <p:nvPr/>
        </p:nvSpPr>
        <p:spPr>
          <a:xfrm>
            <a:off x="6015327" y="3657600"/>
            <a:ext cx="2438400" cy="2286000"/>
          </a:xfrm>
          <a:prstGeom prst="ellipse">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3" name="TextBox 10">
            <a:extLst>
              <a:ext uri="{FF2B5EF4-FFF2-40B4-BE49-F238E27FC236}">
                <a16:creationId xmlns:a16="http://schemas.microsoft.com/office/drawing/2014/main" id="{869C41CA-EAAC-4001-975A-D24F3E1DFA12}"/>
              </a:ext>
            </a:extLst>
          </p:cNvPr>
          <p:cNvSpPr txBox="1">
            <a:spLocks noChangeArrowheads="1"/>
          </p:cNvSpPr>
          <p:nvPr/>
        </p:nvSpPr>
        <p:spPr bwMode="auto">
          <a:xfrm>
            <a:off x="0" y="2438400"/>
            <a:ext cx="5638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latin typeface="Tahoma" panose="020B0604030504040204" pitchFamily="34" charset="0"/>
                <a:cs typeface="Tahoma" panose="020B0604030504040204" pitchFamily="34" charset="0"/>
              </a:rPr>
              <a:t>The </a:t>
            </a:r>
            <a:r>
              <a:rPr lang="en-US" altLang="en-US" sz="2400" u="sng">
                <a:latin typeface="Tahoma" panose="020B0604030504040204" pitchFamily="34" charset="0"/>
                <a:cs typeface="Tahoma" panose="020B0604030504040204" pitchFamily="34" charset="0"/>
              </a:rPr>
              <a:t>outer circle</a:t>
            </a:r>
            <a:r>
              <a:rPr lang="en-US" altLang="en-US" sz="2400">
                <a:latin typeface="Tahoma" panose="020B0604030504040204" pitchFamily="34" charset="0"/>
                <a:cs typeface="Tahoma" panose="020B0604030504040204" pitchFamily="34" charset="0"/>
              </a:rPr>
              <a:t> is where the rest of the class is seated. With the selected text on their laps as well, these students serve as active listeners, observers, and note takers. These students do not talk, but can participate by “feeding a fish” a question or comment written on a  sticky note.</a:t>
            </a:r>
          </a:p>
        </p:txBody>
      </p:sp>
      <p:sp>
        <p:nvSpPr>
          <p:cNvPr id="12" name="Curved Left Arrow 11">
            <a:extLst>
              <a:ext uri="{FF2B5EF4-FFF2-40B4-BE49-F238E27FC236}">
                <a16:creationId xmlns:a16="http://schemas.microsoft.com/office/drawing/2014/main" id="{2088D716-10BB-4E4A-93E3-D2C38EB8BD57}"/>
              </a:ext>
            </a:extLst>
          </p:cNvPr>
          <p:cNvSpPr/>
          <p:nvPr/>
        </p:nvSpPr>
        <p:spPr>
          <a:xfrm rot="16529088" flipH="1">
            <a:off x="3401219" y="4341019"/>
            <a:ext cx="1230313" cy="308927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6155" name="Picture 2" descr="C:\Users\Nadine\AppData\Local\Temp\eye.png">
            <a:extLst>
              <a:ext uri="{FF2B5EF4-FFF2-40B4-BE49-F238E27FC236}">
                <a16:creationId xmlns:a16="http://schemas.microsoft.com/office/drawing/2014/main" id="{7588C54C-372F-40B7-B981-0FA51DE5C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44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3" descr="C:\Users\Nadine\AppData\Local\Temp\earalone.png">
            <a:extLst>
              <a:ext uri="{FF2B5EF4-FFF2-40B4-BE49-F238E27FC236}">
                <a16:creationId xmlns:a16="http://schemas.microsoft.com/office/drawing/2014/main" id="{C546D33F-2D26-47DC-B444-C9A1BD588C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00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4" descr="C:\Users\Nadine\AppData\Local\Temp\handwriting.png">
            <a:extLst>
              <a:ext uri="{FF2B5EF4-FFF2-40B4-BE49-F238E27FC236}">
                <a16:creationId xmlns:a16="http://schemas.microsoft.com/office/drawing/2014/main" id="{26FB9A7E-3893-4D7D-AD24-E0F0EED86B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52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Nadine\AppData\Local\Temp\Com02_ComicBook-1.png">
            <a:extLst>
              <a:ext uri="{FF2B5EF4-FFF2-40B4-BE49-F238E27FC236}">
                <a16:creationId xmlns:a16="http://schemas.microsoft.com/office/drawing/2014/main" id="{D847542A-4F1B-489D-A643-0648465132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9838" y="42672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Nadine\AppData\Local\Temp\Com02_ComicBook-1.png">
            <a:extLst>
              <a:ext uri="{FF2B5EF4-FFF2-40B4-BE49-F238E27FC236}">
                <a16:creationId xmlns:a16="http://schemas.microsoft.com/office/drawing/2014/main" id="{EE8304BF-C004-4AA3-A34D-64A389CA74E7}"/>
              </a:ext>
            </a:extLst>
          </p:cNvPr>
          <p:cNvPicPr>
            <a:picLocks noChangeAspect="1" noChangeArrowheads="1"/>
          </p:cNvPicPr>
          <p:nvPr/>
        </p:nvPicPr>
        <p:blipFill>
          <a:blip r:embed="rId9"/>
          <a:srcRect/>
          <a:stretch>
            <a:fillRect/>
          </a:stretch>
        </p:blipFill>
        <p:spPr bwMode="auto">
          <a:xfrm>
            <a:off x="7691438" y="4572000"/>
            <a:ext cx="609600" cy="539750"/>
          </a:xfrm>
          <a:prstGeom prst="rect">
            <a:avLst/>
          </a:prstGeom>
          <a:noFill/>
          <a:effectLst>
            <a:outerShdw blurRad="50800" dist="38100" dir="13500000" algn="br" rotWithShape="0">
              <a:prstClr val="black">
                <a:alpha val="40000"/>
              </a:prstClr>
            </a:outerShdw>
          </a:effectLst>
        </p:spPr>
      </p:pic>
      <p:pic>
        <p:nvPicPr>
          <p:cNvPr id="15" name="Picture 3" descr="C:\Users\Nadine\AppData\Local\Temp\Com02_ComicBook-1.png">
            <a:extLst>
              <a:ext uri="{FF2B5EF4-FFF2-40B4-BE49-F238E27FC236}">
                <a16:creationId xmlns:a16="http://schemas.microsoft.com/office/drawing/2014/main" id="{459191C4-1EAB-4E24-9225-56863BAA60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5638" y="37338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 descr="C:\Users\Nadine\Desktop\shiney_goldfish_swimming_hg_clr(1).gif">
            <a:extLst>
              <a:ext uri="{FF2B5EF4-FFF2-40B4-BE49-F238E27FC236}">
                <a16:creationId xmlns:a16="http://schemas.microsoft.com/office/drawing/2014/main" id="{7C1E1277-E178-4E5E-90AF-4BC16D6FEB9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77038" y="41148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 descr="C:\Users\Nadine\Desktop\shiney_goldfish_swimming_hg_clr(1).gif">
            <a:extLst>
              <a:ext uri="{FF2B5EF4-FFF2-40B4-BE49-F238E27FC236}">
                <a16:creationId xmlns:a16="http://schemas.microsoft.com/office/drawing/2014/main" id="{43085875-00C0-4490-82AA-A3B45EFF1FD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10438" y="48768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 descr="C:\Users\Nadine\Desktop\shiney_goldfish_swimming_hg_clr(1).gif">
            <a:extLst>
              <a:ext uri="{FF2B5EF4-FFF2-40B4-BE49-F238E27FC236}">
                <a16:creationId xmlns:a16="http://schemas.microsoft.com/office/drawing/2014/main" id="{E6879CFA-D61B-4825-97C9-1E8ACDFF540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43638" y="46482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1" descr="C:\Users\Nadine\AppData\Local\Temp\Tea06_TeachersHave.png">
            <a:extLst>
              <a:ext uri="{FF2B5EF4-FFF2-40B4-BE49-F238E27FC236}">
                <a16:creationId xmlns:a16="http://schemas.microsoft.com/office/drawing/2014/main" id="{EEBD9BC9-8ECB-413E-B30B-002CC6C388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9438" y="5715000"/>
            <a:ext cx="5635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3" descr="C:\Users\Nadine\AppData\Local\Temp\Tea09_TeachersHave.png">
            <a:extLst>
              <a:ext uri="{FF2B5EF4-FFF2-40B4-BE49-F238E27FC236}">
                <a16:creationId xmlns:a16="http://schemas.microsoft.com/office/drawing/2014/main" id="{4FE131F9-7943-463C-A141-EEA466CD86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0238" y="3352800"/>
            <a:ext cx="5603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5" descr="C:\Users\Nadine\AppData\Local\Temp\Tea11_TeachersHave.png">
            <a:extLst>
              <a:ext uri="{FF2B5EF4-FFF2-40B4-BE49-F238E27FC236}">
                <a16:creationId xmlns:a16="http://schemas.microsoft.com/office/drawing/2014/main" id="{E1326974-DC57-407F-AEE4-3C4BCA99DE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4638" y="2895600"/>
            <a:ext cx="73501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18" descr="C:\Users\Nadine\AppData\Local\Temp\Tea23_TeachersHave.png">
            <a:extLst>
              <a:ext uri="{FF2B5EF4-FFF2-40B4-BE49-F238E27FC236}">
                <a16:creationId xmlns:a16="http://schemas.microsoft.com/office/drawing/2014/main" id="{457D40D8-ECDC-45E7-9350-25ADCC64411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7238" y="4343400"/>
            <a:ext cx="7667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9" descr="C:\Users\Nadine\AppData\Local\Temp\Tea19_TeachersHave.png">
            <a:extLst>
              <a:ext uri="{FF2B5EF4-FFF2-40B4-BE49-F238E27FC236}">
                <a16:creationId xmlns:a16="http://schemas.microsoft.com/office/drawing/2014/main" id="{815D56E8-F380-43E4-95ED-0B38B197D1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6238" y="5486400"/>
            <a:ext cx="549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0" descr="C:\Users\Nadine\AppData\Local\Temp\Tea17_TeachersHave.png">
            <a:extLst>
              <a:ext uri="{FF2B5EF4-FFF2-40B4-BE49-F238E27FC236}">
                <a16:creationId xmlns:a16="http://schemas.microsoft.com/office/drawing/2014/main" id="{B594CC13-6274-423A-A328-8C17B3F5061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3838" y="3200400"/>
            <a:ext cx="6969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12" descr="C:\Users\Nadine\AppData\Local\Temp\Tea08_TeachersHave.png">
            <a:extLst>
              <a:ext uri="{FF2B5EF4-FFF2-40B4-BE49-F238E27FC236}">
                <a16:creationId xmlns:a16="http://schemas.microsoft.com/office/drawing/2014/main" id="{A392D4CB-16E3-4E61-B4B1-D9801CEEC8E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38838" y="5486400"/>
            <a:ext cx="60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16" descr="C:\Users\Nadine\AppData\Local\Temp\Tea07_TeachersHave.png">
            <a:extLst>
              <a:ext uri="{FF2B5EF4-FFF2-40B4-BE49-F238E27FC236}">
                <a16:creationId xmlns:a16="http://schemas.microsoft.com/office/drawing/2014/main" id="{69573A3D-358C-4C3C-907F-8489C692D5A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1638" y="4419600"/>
            <a:ext cx="560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2" name="TextBox 29">
            <a:extLst>
              <a:ext uri="{FF2B5EF4-FFF2-40B4-BE49-F238E27FC236}">
                <a16:creationId xmlns:a16="http://schemas.microsoft.com/office/drawing/2014/main" id="{306F2486-E57E-4278-BDBE-14E41D3A002F}"/>
              </a:ext>
            </a:extLst>
          </p:cNvPr>
          <p:cNvSpPr txBox="1">
            <a:spLocks noChangeArrowheads="1"/>
          </p:cNvSpPr>
          <p:nvPr/>
        </p:nvSpPr>
        <p:spPr bwMode="auto">
          <a:xfrm>
            <a:off x="6477000" y="19812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a:t>+</a:t>
            </a:r>
          </a:p>
        </p:txBody>
      </p:sp>
      <p:sp>
        <p:nvSpPr>
          <p:cNvPr id="6173" name="TextBox 30">
            <a:extLst>
              <a:ext uri="{FF2B5EF4-FFF2-40B4-BE49-F238E27FC236}">
                <a16:creationId xmlns:a16="http://schemas.microsoft.com/office/drawing/2014/main" id="{E5E44350-828C-473B-B7D4-6E7875EA7433}"/>
              </a:ext>
            </a:extLst>
          </p:cNvPr>
          <p:cNvSpPr txBox="1">
            <a:spLocks noChangeArrowheads="1"/>
          </p:cNvSpPr>
          <p:nvPr/>
        </p:nvSpPr>
        <p:spPr bwMode="auto">
          <a:xfrm>
            <a:off x="7391400" y="19812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a:t>+</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 name="Picture 3" descr="C:\Users\Nadine\AppData\Local\Temp\Com02_ComicBook-1.png">
            <a:extLst>
              <a:ext uri="{FF2B5EF4-FFF2-40B4-BE49-F238E27FC236}">
                <a16:creationId xmlns:a16="http://schemas.microsoft.com/office/drawing/2014/main" id="{E0CD6239-079E-441F-B180-551A0BCB0003}"/>
              </a:ext>
            </a:extLst>
          </p:cNvPr>
          <p:cNvPicPr>
            <a:picLocks noChangeAspect="1" noChangeArrowheads="1"/>
          </p:cNvPicPr>
          <p:nvPr/>
        </p:nvPicPr>
        <p:blipFill>
          <a:blip r:embed="rId3"/>
          <a:srcRect/>
          <a:stretch>
            <a:fillRect/>
          </a:stretch>
        </p:blipFill>
        <p:spPr bwMode="auto">
          <a:xfrm rot="396026">
            <a:off x="614363" y="1219200"/>
            <a:ext cx="5181600" cy="3040063"/>
          </a:xfrm>
          <a:prstGeom prst="rect">
            <a:avLst/>
          </a:prstGeom>
          <a:noFill/>
          <a:effectLst>
            <a:outerShdw blurRad="50800" dist="38100" dir="13500000" algn="br" rotWithShape="0">
              <a:prstClr val="black">
                <a:alpha val="40000"/>
              </a:prstClr>
            </a:outerShdw>
          </a:effectLst>
        </p:spPr>
      </p:pic>
      <p:pic>
        <p:nvPicPr>
          <p:cNvPr id="7171" name="Picture 2" descr="C:\Users\Nadine\Desktop\scuba_samantha_swimming_hg_clr.gif">
            <a:extLst>
              <a:ext uri="{FF2B5EF4-FFF2-40B4-BE49-F238E27FC236}">
                <a16:creationId xmlns:a16="http://schemas.microsoft.com/office/drawing/2014/main" id="{4A82263F-30C6-4202-9B9D-85E41B7542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714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B934DFCC-6B5F-43B7-8768-E93C9BF4B3CE}"/>
              </a:ext>
            </a:extLst>
          </p:cNvPr>
          <p:cNvSpPr/>
          <p:nvPr/>
        </p:nvSpPr>
        <p:spPr>
          <a:xfrm>
            <a:off x="4648200" y="3276600"/>
            <a:ext cx="3505200" cy="3352800"/>
          </a:xfrm>
          <a:prstGeom prst="ellipse">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3" name="Picture 13" descr="C:\Users\Nadine\AppData\Local\Temp\Tea09_TeachersHave.png">
            <a:extLst>
              <a:ext uri="{FF2B5EF4-FFF2-40B4-BE49-F238E27FC236}">
                <a16:creationId xmlns:a16="http://schemas.microsoft.com/office/drawing/2014/main" id="{3898A582-644C-4869-B4A9-BE48152FA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505200"/>
            <a:ext cx="5603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5" descr="C:\Users\Nadine\AppData\Local\Temp\Tea11_TeachersHave.png">
            <a:extLst>
              <a:ext uri="{FF2B5EF4-FFF2-40B4-BE49-F238E27FC236}">
                <a16:creationId xmlns:a16="http://schemas.microsoft.com/office/drawing/2014/main" id="{4698C944-F082-44B2-9B43-208A45CF16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048000"/>
            <a:ext cx="735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8" descr="C:\Users\Nadine\AppData\Local\Temp\Tea23_TeachersHave.png">
            <a:extLst>
              <a:ext uri="{FF2B5EF4-FFF2-40B4-BE49-F238E27FC236}">
                <a16:creationId xmlns:a16="http://schemas.microsoft.com/office/drawing/2014/main" id="{2A3EE2ED-A0EC-4003-9050-C44B03B155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495800"/>
            <a:ext cx="7667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9" descr="C:\Users\Nadine\AppData\Local\Temp\Tea19_TeachersHave.png">
            <a:extLst>
              <a:ext uri="{FF2B5EF4-FFF2-40B4-BE49-F238E27FC236}">
                <a16:creationId xmlns:a16="http://schemas.microsoft.com/office/drawing/2014/main" id="{6E0AED44-64AE-4C12-AF86-3B2B02FAB8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5638800"/>
            <a:ext cx="549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0" descr="C:\Users\Nadine\AppData\Local\Temp\Tea17_TeachersHave.png">
            <a:extLst>
              <a:ext uri="{FF2B5EF4-FFF2-40B4-BE49-F238E27FC236}">
                <a16:creationId xmlns:a16="http://schemas.microsoft.com/office/drawing/2014/main" id="{50DE0FCA-BDD1-4378-BA4A-0E8BD620D9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352800"/>
            <a:ext cx="6969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C:\Users\Nadine\AppData\Local\Temp\Tea08_TeachersHave.png">
            <a:extLst>
              <a:ext uri="{FF2B5EF4-FFF2-40B4-BE49-F238E27FC236}">
                <a16:creationId xmlns:a16="http://schemas.microsoft.com/office/drawing/2014/main" id="{CE8D5ECC-B64E-4A6E-B3F7-CA1A42C851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5638800"/>
            <a:ext cx="60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6" descr="C:\Users\Nadine\AppData\Local\Temp\Tea07_TeachersHave.png">
            <a:extLst>
              <a:ext uri="{FF2B5EF4-FFF2-40B4-BE49-F238E27FC236}">
                <a16:creationId xmlns:a16="http://schemas.microsoft.com/office/drawing/2014/main" id="{A4EDA2F1-6FE3-49AF-87A6-65AA326AA3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4572000"/>
            <a:ext cx="56038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A31A4594-E586-4EDA-98A7-62A6D43440C7}"/>
              </a:ext>
            </a:extLst>
          </p:cNvPr>
          <p:cNvSpPr/>
          <p:nvPr/>
        </p:nvSpPr>
        <p:spPr>
          <a:xfrm>
            <a:off x="5181600" y="3810000"/>
            <a:ext cx="2438400" cy="2286000"/>
          </a:xfrm>
          <a:prstGeom prst="ellipse">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rved Left Arrow 11">
            <a:extLst>
              <a:ext uri="{FF2B5EF4-FFF2-40B4-BE49-F238E27FC236}">
                <a16:creationId xmlns:a16="http://schemas.microsoft.com/office/drawing/2014/main" id="{81D306A9-C7AA-4386-85DA-8A93FF5A6062}"/>
              </a:ext>
            </a:extLst>
          </p:cNvPr>
          <p:cNvSpPr/>
          <p:nvPr/>
        </p:nvSpPr>
        <p:spPr>
          <a:xfrm rot="18386049" flipH="1">
            <a:off x="2854326" y="4332287"/>
            <a:ext cx="1363662" cy="2481263"/>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6" name="Picture 3" descr="C:\Users\Nadine\AppData\Local\Temp\Com02_ComicBook-1.png">
            <a:extLst>
              <a:ext uri="{FF2B5EF4-FFF2-40B4-BE49-F238E27FC236}">
                <a16:creationId xmlns:a16="http://schemas.microsoft.com/office/drawing/2014/main" id="{60D2AC94-A5D0-48E0-A34E-2716221F1E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44196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Nadine\AppData\Local\Temp\Com02_ComicBook-1.png">
            <a:extLst>
              <a:ext uri="{FF2B5EF4-FFF2-40B4-BE49-F238E27FC236}">
                <a16:creationId xmlns:a16="http://schemas.microsoft.com/office/drawing/2014/main" id="{A83428B4-C84B-42FD-A248-8A085BF1A342}"/>
              </a:ext>
            </a:extLst>
          </p:cNvPr>
          <p:cNvPicPr>
            <a:picLocks noChangeAspect="1" noChangeArrowheads="1"/>
          </p:cNvPicPr>
          <p:nvPr/>
        </p:nvPicPr>
        <p:blipFill>
          <a:blip r:embed="rId3"/>
          <a:srcRect/>
          <a:stretch>
            <a:fillRect/>
          </a:stretch>
        </p:blipFill>
        <p:spPr bwMode="auto">
          <a:xfrm>
            <a:off x="6705600" y="4724400"/>
            <a:ext cx="609600" cy="539750"/>
          </a:xfrm>
          <a:prstGeom prst="rect">
            <a:avLst/>
          </a:prstGeom>
          <a:noFill/>
          <a:effectLst>
            <a:outerShdw blurRad="50800" dist="38100" dir="13500000" algn="br" rotWithShape="0">
              <a:prstClr val="black">
                <a:alpha val="40000"/>
              </a:prstClr>
            </a:outerShdw>
          </a:effectLst>
        </p:spPr>
      </p:pic>
      <p:pic>
        <p:nvPicPr>
          <p:cNvPr id="18" name="Picture 3" descr="C:\Users\Nadine\AppData\Local\Temp\Com02_ComicBook-1.png">
            <a:extLst>
              <a:ext uri="{FF2B5EF4-FFF2-40B4-BE49-F238E27FC236}">
                <a16:creationId xmlns:a16="http://schemas.microsoft.com/office/drawing/2014/main" id="{23FE6AFC-610D-48B4-B462-DF89D5965F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38862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 descr="C:\Users\Nadine\Desktop\shiney_goldfish_swimming_hg_clr(1).gif">
            <a:extLst>
              <a:ext uri="{FF2B5EF4-FFF2-40B4-BE49-F238E27FC236}">
                <a16:creationId xmlns:a16="http://schemas.microsoft.com/office/drawing/2014/main" id="{0F8267E3-0F9A-4045-BEC4-52DC0C23034D}"/>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42672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 descr="C:\Users\Nadine\Desktop\shiney_goldfish_swimming_hg_clr(1).gif">
            <a:extLst>
              <a:ext uri="{FF2B5EF4-FFF2-40B4-BE49-F238E27FC236}">
                <a16:creationId xmlns:a16="http://schemas.microsoft.com/office/drawing/2014/main" id="{A23BD238-DD2D-4A86-AD76-A65F5594A9D6}"/>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292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 descr="C:\Users\Nadine\Desktop\shiney_goldfish_swimming_hg_clr(1).gif">
            <a:extLst>
              <a:ext uri="{FF2B5EF4-FFF2-40B4-BE49-F238E27FC236}">
                <a16:creationId xmlns:a16="http://schemas.microsoft.com/office/drawing/2014/main" id="{4803FBB6-C4B6-4943-A563-8530EF7BA516}"/>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57800" y="48006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Users\Nadine\AppData\Local\Temp\Fishbowl_JillyBug-1.png">
            <a:extLst>
              <a:ext uri="{FF2B5EF4-FFF2-40B4-BE49-F238E27FC236}">
                <a16:creationId xmlns:a16="http://schemas.microsoft.com/office/drawing/2014/main" id="{C37F0C7E-8D53-4643-818B-F6686146F081}"/>
              </a:ext>
            </a:extLst>
          </p:cNvPr>
          <p:cNvPicPr>
            <a:picLocks noChangeAspect="1" noChangeArrowheads="1"/>
          </p:cNvPicPr>
          <p:nvPr/>
        </p:nvPicPr>
        <p:blipFill>
          <a:blip r:embed="rId14"/>
          <a:srcRect/>
          <a:stretch>
            <a:fillRect/>
          </a:stretch>
        </p:blipFill>
        <p:spPr bwMode="auto">
          <a:xfrm>
            <a:off x="914400" y="-152400"/>
            <a:ext cx="7648575" cy="2019300"/>
          </a:xfrm>
          <a:prstGeom prst="rect">
            <a:avLst/>
          </a:prstGeom>
          <a:noFill/>
          <a:effectLst>
            <a:outerShdw blurRad="50800" dist="38100" dir="13500000" algn="br" rotWithShape="0">
              <a:prstClr val="black">
                <a:alpha val="40000"/>
              </a:prstClr>
            </a:outerShdw>
          </a:effectLst>
        </p:spPr>
      </p:pic>
      <p:sp>
        <p:nvSpPr>
          <p:cNvPr id="25" name="Oval 24">
            <a:extLst>
              <a:ext uri="{FF2B5EF4-FFF2-40B4-BE49-F238E27FC236}">
                <a16:creationId xmlns:a16="http://schemas.microsoft.com/office/drawing/2014/main" id="{BA05A9D8-AB95-40D4-8B5D-5D8825FA2D08}"/>
              </a:ext>
            </a:extLst>
          </p:cNvPr>
          <p:cNvSpPr/>
          <p:nvPr/>
        </p:nvSpPr>
        <p:spPr>
          <a:xfrm rot="603009">
            <a:off x="1474788" y="1770063"/>
            <a:ext cx="3822700" cy="1525587"/>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192" name="TextBox 10">
            <a:extLst>
              <a:ext uri="{FF2B5EF4-FFF2-40B4-BE49-F238E27FC236}">
                <a16:creationId xmlns:a16="http://schemas.microsoft.com/office/drawing/2014/main" id="{5A17C4A4-47D7-4AFA-88E8-1FB90FFD2306}"/>
              </a:ext>
            </a:extLst>
          </p:cNvPr>
          <p:cNvSpPr txBox="1">
            <a:spLocks noChangeArrowheads="1"/>
          </p:cNvSpPr>
          <p:nvPr/>
        </p:nvSpPr>
        <p:spPr bwMode="auto">
          <a:xfrm rot="581466">
            <a:off x="1260475" y="1635125"/>
            <a:ext cx="419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a:latin typeface="Tahoma" panose="020B0604030504040204" pitchFamily="34" charset="0"/>
                <a:cs typeface="Tahoma" panose="020B0604030504040204" pitchFamily="34" charset="0"/>
              </a:rPr>
              <a:t>The rest of the </a:t>
            </a:r>
          </a:p>
          <a:p>
            <a:pPr algn="ctr"/>
            <a:r>
              <a:rPr lang="en-US" altLang="en-US" sz="3600">
                <a:latin typeface="Tahoma" panose="020B0604030504040204" pitchFamily="34" charset="0"/>
                <a:cs typeface="Tahoma" panose="020B0604030504040204" pitchFamily="34" charset="0"/>
              </a:rPr>
              <a:t>class is the “fishbowl.”</a:t>
            </a:r>
          </a:p>
        </p:txBody>
      </p:sp>
      <p:pic>
        <p:nvPicPr>
          <p:cNvPr id="7193" name="Picture 2" descr="C:\Users\Nadine\AppData\Local\Temp\Tea03_TeachersHave.png">
            <a:extLst>
              <a:ext uri="{FF2B5EF4-FFF2-40B4-BE49-F238E27FC236}">
                <a16:creationId xmlns:a16="http://schemas.microsoft.com/office/drawing/2014/main" id="{EF21389A-9FFB-4EAE-938A-AFBD76FD58B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50904">
            <a:off x="-361950" y="1851025"/>
            <a:ext cx="2895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11" descr="C:\Users\Nadine\AppData\Local\Temp\Tea06_TeachersHave.png">
            <a:extLst>
              <a:ext uri="{FF2B5EF4-FFF2-40B4-BE49-F238E27FC236}">
                <a16:creationId xmlns:a16="http://schemas.microsoft.com/office/drawing/2014/main" id="{F59E84B4-58AA-45E8-85BB-2DEEDAE9871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5867400"/>
            <a:ext cx="5635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E8355B41-92DE-44F6-A295-8632735E704E}"/>
              </a:ext>
            </a:extLst>
          </p:cNvPr>
          <p:cNvSpPr/>
          <p:nvPr/>
        </p:nvSpPr>
        <p:spPr>
          <a:xfrm>
            <a:off x="1828800" y="609600"/>
            <a:ext cx="5715000" cy="5410200"/>
          </a:xfrm>
          <a:prstGeom prst="ellipse">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11" descr="C:\Users\Nadine\AppData\Local\Temp\Tea06_TeachersHave.png">
            <a:extLst>
              <a:ext uri="{FF2B5EF4-FFF2-40B4-BE49-F238E27FC236}">
                <a16:creationId xmlns:a16="http://schemas.microsoft.com/office/drawing/2014/main" id="{345A3ACD-368C-4BAD-A6B2-D83F72109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572000"/>
            <a:ext cx="1023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2" descr="C:\Users\Nadine\AppData\Local\Temp\Tea08_TeachersHave.png">
            <a:extLst>
              <a:ext uri="{FF2B5EF4-FFF2-40B4-BE49-F238E27FC236}">
                <a16:creationId xmlns:a16="http://schemas.microsoft.com/office/drawing/2014/main" id="{BB8C0B5D-66A8-45A7-B3B2-9BD983FE4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24200"/>
            <a:ext cx="12192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descr="C:\Users\Nadine\AppData\Local\Temp\Tea09_TeachersHave.png">
            <a:extLst>
              <a:ext uri="{FF2B5EF4-FFF2-40B4-BE49-F238E27FC236}">
                <a16:creationId xmlns:a16="http://schemas.microsoft.com/office/drawing/2014/main" id="{DABA8997-BD10-4D61-9D36-E0E51AD85B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447800"/>
            <a:ext cx="9445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6" descr="C:\Users\Nadine\AppData\Local\Temp\Tea07_TeachersHave.png">
            <a:extLst>
              <a:ext uri="{FF2B5EF4-FFF2-40B4-BE49-F238E27FC236}">
                <a16:creationId xmlns:a16="http://schemas.microsoft.com/office/drawing/2014/main" id="{251B0591-583E-426F-86E7-9B966F6BAB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495800"/>
            <a:ext cx="9636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8" descr="C:\Users\Nadine\AppData\Local\Temp\Tea23_TeachersHave.png">
            <a:extLst>
              <a:ext uri="{FF2B5EF4-FFF2-40B4-BE49-F238E27FC236}">
                <a16:creationId xmlns:a16="http://schemas.microsoft.com/office/drawing/2014/main" id="{05F1066A-AA37-4983-B1C1-409CECBECD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676400"/>
            <a:ext cx="1295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9" descr="C:\Users\Nadine\AppData\Local\Temp\Tea19_TeachersHave.png">
            <a:extLst>
              <a:ext uri="{FF2B5EF4-FFF2-40B4-BE49-F238E27FC236}">
                <a16:creationId xmlns:a16="http://schemas.microsoft.com/office/drawing/2014/main" id="{081CAEFF-3A2B-4962-8E8C-CB7C3E24F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200400"/>
            <a:ext cx="1152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0" descr="C:\Users\Nadine\AppData\Local\Temp\Tea17_TeachersHave.png">
            <a:extLst>
              <a:ext uri="{FF2B5EF4-FFF2-40B4-BE49-F238E27FC236}">
                <a16:creationId xmlns:a16="http://schemas.microsoft.com/office/drawing/2014/main" id="{2F8E4B96-4428-418C-AF20-CA162C78ED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0"/>
            <a:ext cx="12192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60">
            <a:extLst>
              <a:ext uri="{FF2B5EF4-FFF2-40B4-BE49-F238E27FC236}">
                <a16:creationId xmlns:a16="http://schemas.microsoft.com/office/drawing/2014/main" id="{5AC2CD5C-85C7-4AF7-ACA3-BBF043915327}"/>
              </a:ext>
            </a:extLst>
          </p:cNvPr>
          <p:cNvSpPr/>
          <p:nvPr/>
        </p:nvSpPr>
        <p:spPr>
          <a:xfrm>
            <a:off x="2438400" y="1143000"/>
            <a:ext cx="4495800" cy="4343399"/>
          </a:xfrm>
          <a:prstGeom prst="ellipse">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2" name="Picture 3" descr="C:\Users\Nadine\AppData\Local\Temp\Com02_ComicBook-1.png">
            <a:extLst>
              <a:ext uri="{FF2B5EF4-FFF2-40B4-BE49-F238E27FC236}">
                <a16:creationId xmlns:a16="http://schemas.microsoft.com/office/drawing/2014/main" id="{903F6946-9336-465C-81CF-50B32BFF84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2057400"/>
            <a:ext cx="1035050" cy="1049338"/>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 descr="C:\Users\Nadine\AppData\Local\Temp\Com02_ComicBook-1.png">
            <a:extLst>
              <a:ext uri="{FF2B5EF4-FFF2-40B4-BE49-F238E27FC236}">
                <a16:creationId xmlns:a16="http://schemas.microsoft.com/office/drawing/2014/main" id="{FD7FC47A-818F-4400-A1A2-4EF2B7945883}"/>
              </a:ext>
            </a:extLst>
          </p:cNvPr>
          <p:cNvPicPr>
            <a:picLocks noChangeAspect="1" noChangeArrowheads="1"/>
          </p:cNvPicPr>
          <p:nvPr/>
        </p:nvPicPr>
        <p:blipFill>
          <a:blip r:embed="rId12"/>
          <a:srcRect/>
          <a:stretch>
            <a:fillRect/>
          </a:stretch>
        </p:blipFill>
        <p:spPr bwMode="auto">
          <a:xfrm>
            <a:off x="5410200" y="2590800"/>
            <a:ext cx="1143000" cy="1012825"/>
          </a:xfrm>
          <a:prstGeom prst="rect">
            <a:avLst/>
          </a:prstGeom>
          <a:noFill/>
          <a:effectLst>
            <a:outerShdw blurRad="50800" dist="38100" dir="13500000" algn="br" rotWithShape="0">
              <a:prstClr val="black">
                <a:alpha val="40000"/>
              </a:prstClr>
            </a:outerShdw>
          </a:effectLst>
        </p:spPr>
      </p:pic>
      <p:pic>
        <p:nvPicPr>
          <p:cNvPr id="64" name="Picture 3" descr="C:\Users\Nadine\AppData\Local\Temp\Com02_ComicBook-1.png">
            <a:extLst>
              <a:ext uri="{FF2B5EF4-FFF2-40B4-BE49-F238E27FC236}">
                <a16:creationId xmlns:a16="http://schemas.microsoft.com/office/drawing/2014/main" id="{896D209D-681B-4944-BE3D-6CD5C44B58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1295400"/>
            <a:ext cx="984250" cy="9969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 descr="C:\Users\Nadine\Desktop\shiney_goldfish_swimming_hg_clr(1).gif">
            <a:extLst>
              <a:ext uri="{FF2B5EF4-FFF2-40B4-BE49-F238E27FC236}">
                <a16:creationId xmlns:a16="http://schemas.microsoft.com/office/drawing/2014/main" id="{8569C120-AC44-4355-AF3D-EC56A188128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1828800"/>
            <a:ext cx="1400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 descr="C:\Users\Nadine\Desktop\shiney_goldfish_swimming_hg_clr(1).gif">
            <a:extLst>
              <a:ext uri="{FF2B5EF4-FFF2-40B4-BE49-F238E27FC236}">
                <a16:creationId xmlns:a16="http://schemas.microsoft.com/office/drawing/2014/main" id="{D4A0FB7C-8A57-441E-84AA-9DF652023882}"/>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76600"/>
            <a:ext cx="1400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 descr="C:\Users\Nadine\Desktop\shiney_goldfish_swimming_hg_clr(1).gif">
            <a:extLst>
              <a:ext uri="{FF2B5EF4-FFF2-40B4-BE49-F238E27FC236}">
                <a16:creationId xmlns:a16="http://schemas.microsoft.com/office/drawing/2014/main" id="{75C570E3-A466-4124-AA81-5C88AC98EE93}"/>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2743200"/>
            <a:ext cx="1400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descr="C:\Users\Nadine\AppData\Local\Temp\Com02_ComicBook-1.png">
            <a:extLst>
              <a:ext uri="{FF2B5EF4-FFF2-40B4-BE49-F238E27FC236}">
                <a16:creationId xmlns:a16="http://schemas.microsoft.com/office/drawing/2014/main" id="{7FAA5BBD-7C9E-4351-B49A-92BAB58A65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3429000"/>
            <a:ext cx="984250" cy="9969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 descr="C:\Users\Nadine\Desktop\shiney_goldfish_swimming_hg_clr(1).gif">
            <a:extLst>
              <a:ext uri="{FF2B5EF4-FFF2-40B4-BE49-F238E27FC236}">
                <a16:creationId xmlns:a16="http://schemas.microsoft.com/office/drawing/2014/main" id="{7FE94621-C43E-404C-BA48-59B20CE3DEF0}"/>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962400"/>
            <a:ext cx="1400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a:extLst>
              <a:ext uri="{FF2B5EF4-FFF2-40B4-BE49-F238E27FC236}">
                <a16:creationId xmlns:a16="http://schemas.microsoft.com/office/drawing/2014/main" id="{D1DD7FEC-D3A6-43CF-9C1F-5CFE91A982F8}"/>
              </a:ext>
            </a:extLst>
          </p:cNvPr>
          <p:cNvSpPr/>
          <p:nvPr/>
        </p:nvSpPr>
        <p:spPr>
          <a:xfrm rot="21241616">
            <a:off x="19050" y="174625"/>
            <a:ext cx="3373438" cy="538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14" name="Picture 10" descr="C:\Users\Nadine\AppData\Local\Temp\Letx0027sx0020S_LDPookie.png">
            <a:extLst>
              <a:ext uri="{FF2B5EF4-FFF2-40B4-BE49-F238E27FC236}">
                <a16:creationId xmlns:a16="http://schemas.microsoft.com/office/drawing/2014/main" id="{019074CC-3566-4BFB-91E8-129C725584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6575">
            <a:off x="111125" y="203200"/>
            <a:ext cx="3200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5" descr="C:\Users\Nadine\AppData\Local\Temp\Tea11_TeachersHave.png">
            <a:extLst>
              <a:ext uri="{FF2B5EF4-FFF2-40B4-BE49-F238E27FC236}">
                <a16:creationId xmlns:a16="http://schemas.microsoft.com/office/drawing/2014/main" id="{10B50AAE-4A56-466D-A6EA-2E59B12605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457200"/>
            <a:ext cx="1066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C:\Users\Nadine\AppData\Local\Microsoft\Windows\Temporary Internet Files\Content.IE5\UDJTTNAI\MC900441312[1].png">
            <a:extLst>
              <a:ext uri="{FF2B5EF4-FFF2-40B4-BE49-F238E27FC236}">
                <a16:creationId xmlns:a16="http://schemas.microsoft.com/office/drawing/2014/main" id="{BB7D0148-37FA-410E-B2AD-C72BDDDAAA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1200" y="3886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1" descr="C:\Users\Nadine\AppData\Local\Microsoft\Windows\Temporary Internet Files\Content.IE5\UDJTTNAI\MC900441312[1].png">
            <a:extLst>
              <a:ext uri="{FF2B5EF4-FFF2-40B4-BE49-F238E27FC236}">
                <a16:creationId xmlns:a16="http://schemas.microsoft.com/office/drawing/2014/main" id="{528389C8-3C5E-4528-8219-8BB562B6BC8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5181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1" descr="C:\Users\Nadine\AppData\Local\Microsoft\Windows\Temporary Internet Files\Content.IE5\UDJTTNAI\MC900441312[1].png">
            <a:extLst>
              <a:ext uri="{FF2B5EF4-FFF2-40B4-BE49-F238E27FC236}">
                <a16:creationId xmlns:a16="http://schemas.microsoft.com/office/drawing/2014/main" id="{4672066B-8CB4-48FA-98C1-754FFD1C0A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541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C:\Users\Nadine\AppData\Local\Microsoft\Windows\Temporary Internet Files\Content.IE5\UDJTTNAI\MC900441312[1].png">
            <a:extLst>
              <a:ext uri="{FF2B5EF4-FFF2-40B4-BE49-F238E27FC236}">
                <a16:creationId xmlns:a16="http://schemas.microsoft.com/office/drawing/2014/main" id="{267BDDD4-3B5C-4CDF-BF82-0F396938DA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038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C:\Users\Nadine\AppData\Local\Microsoft\Windows\Temporary Internet Files\Content.IE5\UDJTTNAI\MC900441312[1].png">
            <a:extLst>
              <a:ext uri="{FF2B5EF4-FFF2-40B4-BE49-F238E27FC236}">
                <a16:creationId xmlns:a16="http://schemas.microsoft.com/office/drawing/2014/main" id="{69737951-D605-426C-9510-4374EF72F1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7800" y="533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descr="C:\Users\Nadine\AppData\Local\Microsoft\Windows\Temporary Internet Files\Content.IE5\UDJTTNAI\MC900441312[1].png">
            <a:extLst>
              <a:ext uri="{FF2B5EF4-FFF2-40B4-BE49-F238E27FC236}">
                <a16:creationId xmlns:a16="http://schemas.microsoft.com/office/drawing/2014/main" id="{4AC5BDAA-B88A-4279-954C-90FE30C1397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6600" y="990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C:\Users\Nadine\AppData\Local\Microsoft\Windows\Temporary Internet Files\Content.IE5\UDJTTNAI\MC900441312[1].png">
            <a:extLst>
              <a:ext uri="{FF2B5EF4-FFF2-40B4-BE49-F238E27FC236}">
                <a16:creationId xmlns:a16="http://schemas.microsoft.com/office/drawing/2014/main" id="{158D06E5-1047-4D05-B196-5DBE6FE928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12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Nadine\AppData\Local\Microsoft\Windows\Temporary Internet Files\Content.IE5\UDJTTNAI\MC900441312[1].png">
            <a:extLst>
              <a:ext uri="{FF2B5EF4-FFF2-40B4-BE49-F238E27FC236}">
                <a16:creationId xmlns:a16="http://schemas.microsoft.com/office/drawing/2014/main" id="{7406F64E-1920-43D6-A239-45BF409E86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220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C:\Users\Nadine\AppData\Local\Temp\Com02_ComicBook-1.png">
            <a:extLst>
              <a:ext uri="{FF2B5EF4-FFF2-40B4-BE49-F238E27FC236}">
                <a16:creationId xmlns:a16="http://schemas.microsoft.com/office/drawing/2014/main" id="{142BF80B-6104-423B-A531-7F1B256344F4}"/>
              </a:ext>
            </a:extLst>
          </p:cNvPr>
          <p:cNvPicPr>
            <a:picLocks noChangeAspect="1" noChangeArrowheads="1"/>
          </p:cNvPicPr>
          <p:nvPr/>
        </p:nvPicPr>
        <p:blipFill>
          <a:blip r:embed="rId12"/>
          <a:srcRect/>
          <a:stretch>
            <a:fillRect/>
          </a:stretch>
        </p:blipFill>
        <p:spPr bwMode="auto">
          <a:xfrm>
            <a:off x="838200" y="0"/>
            <a:ext cx="8305800" cy="4337050"/>
          </a:xfrm>
          <a:prstGeom prst="rect">
            <a:avLst/>
          </a:prstGeom>
          <a:noFill/>
          <a:effectLst>
            <a:outerShdw blurRad="50800" dist="38100" dir="13500000" algn="br" rotWithShape="0">
              <a:prstClr val="black">
                <a:alpha val="40000"/>
              </a:prstClr>
            </a:outerShdw>
          </a:effectLst>
        </p:spPr>
      </p:pic>
      <p:sp>
        <p:nvSpPr>
          <p:cNvPr id="32" name="Oval 31">
            <a:extLst>
              <a:ext uri="{FF2B5EF4-FFF2-40B4-BE49-F238E27FC236}">
                <a16:creationId xmlns:a16="http://schemas.microsoft.com/office/drawing/2014/main" id="{D1789790-660F-4C5E-9B77-D5ACF925F0A3}"/>
              </a:ext>
            </a:extLst>
          </p:cNvPr>
          <p:cNvSpPr/>
          <p:nvPr/>
        </p:nvSpPr>
        <p:spPr>
          <a:xfrm>
            <a:off x="1676400" y="381000"/>
            <a:ext cx="6629400" cy="2743200"/>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33" name="TextBox 32">
            <a:extLst>
              <a:ext uri="{FF2B5EF4-FFF2-40B4-BE49-F238E27FC236}">
                <a16:creationId xmlns:a16="http://schemas.microsoft.com/office/drawing/2014/main" id="{6074C5A6-009A-4DF6-B891-913520AFAE90}"/>
              </a:ext>
            </a:extLst>
          </p:cNvPr>
          <p:cNvSpPr txBox="1">
            <a:spLocks noChangeArrowheads="1"/>
          </p:cNvSpPr>
          <p:nvPr/>
        </p:nvSpPr>
        <p:spPr bwMode="auto">
          <a:xfrm>
            <a:off x="1905000" y="457200"/>
            <a:ext cx="6629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a:latin typeface="Tahoma" panose="020B0604030504040204" pitchFamily="34" charset="0"/>
                <a:cs typeface="Tahoma" panose="020B0604030504040204" pitchFamily="34" charset="0"/>
              </a:rPr>
              <a:t>What am I doing?</a:t>
            </a:r>
          </a:p>
          <a:p>
            <a:r>
              <a:rPr lang="en-US" altLang="en-US" sz="3200">
                <a:latin typeface="Tahoma" panose="020B0604030504040204" pitchFamily="34" charset="0"/>
                <a:cs typeface="Tahoma" panose="020B0604030504040204" pitchFamily="34" charset="0"/>
              </a:rPr>
              <a:t>I monitor the class discussion, keeping the conversation rooted in the text.</a:t>
            </a:r>
          </a:p>
        </p:txBody>
      </p:sp>
      <p:pic>
        <p:nvPicPr>
          <p:cNvPr id="34" name="Picture 2" descr="C:\Users\Nadine\AppData\Local\Temp\Tea03_TeachersHave.png">
            <a:extLst>
              <a:ext uri="{FF2B5EF4-FFF2-40B4-BE49-F238E27FC236}">
                <a16:creationId xmlns:a16="http://schemas.microsoft.com/office/drawing/2014/main" id="{398A0E77-28AD-401F-93F3-9241B057F7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95600" y="2063750"/>
            <a:ext cx="2895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1.11111E-6 C 0.00625 -0.01713 0.01511 -0.03495 0.02431 -0.04953 C 0.02552 -0.05139 0.03073 -0.05856 0.03334 -0.05995 C 0.03664 -0.06157 0.04358 -0.06319 0.04358 -0.06319 C 0.07049 -0.05949 0.06077 -0.06365 0.07431 -0.05139 C 0.08577 -0.02662 0.08056 -0.03611 0.08855 -0.02222 C 0.09184 -0.00856 0.09931 0.00023 0.10521 0.01181 C 0.10973 0.02037 0.11111 0.02894 0.11927 0.03241 C 0.1257 0.02963 0.12917 0.01644 0.13716 0.02223 " pathEditMode="relative" ptsTypes="ffffffffA">
                                      <p:cBhvr>
                                        <p:cTn id="6" dur="2000" fill="hold"/>
                                        <p:tgtEl>
                                          <p:spTgt spid="103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5.27778E-6 -3.33333E-6 C 0.01232 -0.01389 0.02169 -0.01667 0.03732 -0.01875 C 0.0526 -0.02384 0.06128 -0.02592 0.0769 -0.02384 C 0.08228 -0.01481 0.08333 -0.00903 0.08593 0.00162 C 0.08714 0.01366 0.08645 0.01783 0.09235 0.0257 C 0.0953 0.0382 0.10086 0.0338 0.11024 0.03241 C 0.11527 0.02917 0.11909 0.0257 0.12447 0.02384 C 0.12881 0.02454 0.13333 0.02361 0.13732 0.0257 C 0.13992 0.02708 0.14166 0.03403 0.14235 0.0375 C 0.14426 0.04838 0.14687 0.05903 0.14878 0.07014 C 0.14756 0.0794 0.14982 0.0787 0.14617 0.0787 " pathEditMode="relative" ptsTypes="ffffffffffA">
                                      <p:cBhvr>
                                        <p:cTn id="10" dur="2000" fill="hold"/>
                                        <p:tgtEl>
                                          <p:spTgt spid="1045"/>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2.77778E-7 -5.55556E-6 C -0.01042 0.00231 -0.01875 0.00925 -0.02813 0.01527 C -0.03872 0.02221 -0.04983 0.02684 -0.06146 0.02916 C -0.06701 0.03356 -0.06892 0.03402 -0.07049 0.04282 C -0.06701 0.06226 -0.05087 0.06712 -0.04236 0.08194 C -0.03837 0.09698 -0.04462 0.10022 -0.05382 0.10254 C -0.0559 0.10416 -0.05816 0.10578 -0.06024 0.10763 C -0.06285 0.10994 -0.06788 0.11457 -0.06788 0.11457 C -0.06875 0.11619 -0.07049 0.11758 -0.07049 0.11967 C -0.07049 0.12198 -0.06528 0.13587 -0.06406 0.13842 C -0.07448 0.1486 -0.06719 0.14351 -0.08837 0.14351 " pathEditMode="relative" ptsTypes="ffffffffffA">
                                      <p:cBhvr>
                                        <p:cTn id="14" dur="2000" fill="hold"/>
                                        <p:tgtEl>
                                          <p:spTgt spid="40"/>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01059 0.05226 C -0.01667 0.05157 -0.02275 0.05249 -0.02865 0.05041 C -0.04011 0.04625 -0.04896 0.03723 -0.06059 0.03353 C -0.0691 0.02775 -0.06927 0.02821 -0.07986 0.03006 C -0.08247 0.03284 -0.0849 0.03584 -0.0875 0.03862 C -0.08872 0.03977 -0.09063 0.04024 -0.0915 0.04186 C -0.09375 0.04625 -0.09549 0.06013 -0.09653 0.06591 C -0.09914 0.06521 -0.10174 0.06521 -0.10417 0.06406 C -0.1092 0.06198 -0.10764 0.05966 -0.11198 0.05573 C -0.11493 0.05319 -0.11754 0.05388 -0.12084 0.05388 " pathEditMode="relative" rAng="0" ptsTypes="fffffffffA">
                                      <p:cBhvr>
                                        <p:cTn id="18" dur="2000" fill="hold"/>
                                        <p:tgtEl>
                                          <p:spTgt spid="41"/>
                                        </p:tgtEl>
                                        <p:attrNameLst>
                                          <p:attrName>ppt_x</p:attrName>
                                          <p:attrName>ppt_y</p:attrName>
                                        </p:attrNameLst>
                                      </p:cBhvr>
                                      <p:rCtr x="-5500" y="-60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0.01128 -0.11402 C -0.00312 -0.11194 -0.0151 -0.10685 -0.02986 -0.10546 C -0.03368 -0.10662 -0.03785 -0.10662 -0.04132 -0.10893 C -0.04462 -0.11101 -0.04601 -0.11633 -0.04896 -0.11911 C -0.05365 -0.12928 -0.05417 -0.13599 -0.04896 -0.1464 C -0.05712 -0.1568 -0.0526 -0.15357 -0.07205 -0.14987 C -0.07483 -0.1494 -0.07986 -0.1464 -0.07986 -0.14616 C -0.08594 -0.14709 -0.09253 -0.1457 -0.09774 -0.14987 C -0.11215 -0.1612 -0.10174 -0.15634 -0.11059 -0.16004 C -0.11389 -0.16467 -0.11753 -0.16767 -0.12083 -0.17207 " pathEditMode="relative" rAng="0" ptsTypes="fffffffffA">
                                      <p:cBhvr>
                                        <p:cTn id="22" dur="2000" fill="hold"/>
                                        <p:tgtEl>
                                          <p:spTgt spid="42"/>
                                        </p:tgtEl>
                                        <p:attrNameLst>
                                          <p:attrName>ppt_x</p:attrName>
                                          <p:attrName>ppt_y</p:attrName>
                                        </p:attrNameLst>
                                      </p:cBhvr>
                                      <p:rCtr x="-6600" y="-250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07917 -0.10708 C -0.10573 -0.11332 -0.12309 -0.12188 -0.1382 -0.15148 C -0.1415 -0.17437 -0.12344 -0.18802 -0.1125 -0.20259 C -0.11077 -0.2049 -0.1092 -0.20721 -0.10747 -0.20953 C -0.10573 -0.21184 -0.10226 -0.21623 -0.10226 -0.216 C -0.09966 -0.2278 -0.09757 -0.23936 -0.10486 -0.24907 C -0.10712 -0.25231 -0.10955 -0.25532 -0.1125 -0.25763 C -0.11476 -0.25948 -0.12014 -0.26087 -0.12014 -0.26064 C -0.13091 -0.26041 -0.1415 -0.26017 -0.15226 -0.25925 C -0.16146 -0.25856 -0.16962 -0.25416 -0.17917 -0.25416 " pathEditMode="relative" rAng="0" ptsTypes="fffffffffA">
                                      <p:cBhvr>
                                        <p:cTn id="26" dur="2000" fill="hold"/>
                                        <p:tgtEl>
                                          <p:spTgt spid="43"/>
                                        </p:tgtEl>
                                        <p:attrNameLst>
                                          <p:attrName>ppt_x</p:attrName>
                                          <p:attrName>ppt_y</p:attrName>
                                        </p:attrNameLst>
                                      </p:cBhvr>
                                      <p:rCtr x="-5000" y="-77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3.61111E-6 -5.64292E-6 C 0.00312 -0.00648 0.00694 -0.00764 0.01232 -0.00972 C 0.03211 -0.01735 0.05086 -0.02082 0.07152 -0.02452 C 0.07534 -0.02521 0.07899 -0.02683 0.08264 -0.02799 C 0.08628 -0.02915 0.09375 -0.03123 0.09375 -0.03123 C 0.10017 -0.03978 0.11475 -0.05412 0.11475 -0.05412 C 0.13559 -0.10153 0.14687 -0.1575 0.14687 -0.21208 " pathEditMode="relative" ptsTypes="ffffffA">
                                      <p:cBhvr>
                                        <p:cTn id="30" dur="2000" fill="hold"/>
                                        <p:tgtEl>
                                          <p:spTgt spid="44"/>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nodeType="clickEffect">
                                  <p:stCondLst>
                                    <p:cond delay="0"/>
                                  </p:stCondLst>
                                  <p:childTnLst>
                                    <p:animMotion origin="layout" path="M -0.0125 0.02012 C -0.0033 0.01874 0.00226 0.01619 0.01094 0.01365 C 0.03368 0.00671 0.05538 0.0007 0.07639 -0.01272 C 0.08368 -0.01734 0.09861 -0.0259 0.10608 -0.03584 C 0.10799 -0.03839 0.1092 -0.04139 0.11094 -0.04394 C 0.11372 -0.04787 0.11962 -0.0555 0.11962 -0.05527 C 0.12326 -0.0666 0.12743 -0.07516 0.12951 -0.08672 C 0.13125 -0.12141 0.13333 -0.15587 0.13559 -0.19033 C 0.13524 -0.19426 0.13559 -0.19842 0.13438 -0.20189 C 0.13385 -0.20374 0.13212 -0.2049 0.13073 -0.20513 C 0.12951 -0.20536 0.12708 -0.20351 0.12708 -0.20328 " pathEditMode="relative" rAng="0" ptsTypes="ffffffffffA">
                                      <p:cBhvr>
                                        <p:cTn id="34" dur="2000" fill="hold"/>
                                        <p:tgtEl>
                                          <p:spTgt spid="45"/>
                                        </p:tgtEl>
                                        <p:attrNameLst>
                                          <p:attrName>ppt_x</p:attrName>
                                          <p:attrName>ppt_y</p:attrName>
                                        </p:attrNameLst>
                                      </p:cBhvr>
                                      <p:rCtr x="7400" y="-11300"/>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2000" fill="hold"/>
                                        <p:tgtEl>
                                          <p:spTgt spid="34"/>
                                        </p:tgtEl>
                                        <p:attrNameLst>
                                          <p:attrName>ppt_x</p:attrName>
                                        </p:attrNameLst>
                                      </p:cBhvr>
                                      <p:tavLst>
                                        <p:tav tm="0">
                                          <p:val>
                                            <p:strVal val="#ppt_x"/>
                                          </p:val>
                                        </p:tav>
                                        <p:tav tm="100000">
                                          <p:val>
                                            <p:strVal val="#ppt_x"/>
                                          </p:val>
                                        </p:tav>
                                      </p:tavLst>
                                    </p:anim>
                                    <p:anim calcmode="lin" valueType="num">
                                      <p:cBhvr additive="base">
                                        <p:cTn id="40" dur="20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2000" fill="hold"/>
                                        <p:tgtEl>
                                          <p:spTgt spid="32"/>
                                        </p:tgtEl>
                                        <p:attrNameLst>
                                          <p:attrName>ppt_x</p:attrName>
                                        </p:attrNameLst>
                                      </p:cBhvr>
                                      <p:tavLst>
                                        <p:tav tm="0">
                                          <p:val>
                                            <p:strVal val="#ppt_x"/>
                                          </p:val>
                                        </p:tav>
                                        <p:tav tm="100000">
                                          <p:val>
                                            <p:strVal val="#ppt_x"/>
                                          </p:val>
                                        </p:tav>
                                      </p:tavLst>
                                    </p:anim>
                                    <p:anim calcmode="lin" valueType="num">
                                      <p:cBhvr additive="base">
                                        <p:cTn id="44" dur="2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2000" fill="hold"/>
                                        <p:tgtEl>
                                          <p:spTgt spid="31"/>
                                        </p:tgtEl>
                                        <p:attrNameLst>
                                          <p:attrName>ppt_x</p:attrName>
                                        </p:attrNameLst>
                                      </p:cBhvr>
                                      <p:tavLst>
                                        <p:tav tm="0">
                                          <p:val>
                                            <p:strVal val="#ppt_x"/>
                                          </p:val>
                                        </p:tav>
                                        <p:tav tm="100000">
                                          <p:val>
                                            <p:strVal val="#ppt_x"/>
                                          </p:val>
                                        </p:tav>
                                      </p:tavLst>
                                    </p:anim>
                                    <p:anim calcmode="lin" valueType="num">
                                      <p:cBhvr additive="base">
                                        <p:cTn id="48" dur="20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2000" fill="hold"/>
                                        <p:tgtEl>
                                          <p:spTgt spid="33"/>
                                        </p:tgtEl>
                                        <p:attrNameLst>
                                          <p:attrName>ppt_x</p:attrName>
                                        </p:attrNameLst>
                                      </p:cBhvr>
                                      <p:tavLst>
                                        <p:tav tm="0">
                                          <p:val>
                                            <p:strVal val="#ppt_x"/>
                                          </p:val>
                                        </p:tav>
                                        <p:tav tm="100000">
                                          <p:val>
                                            <p:strVal val="#ppt_x"/>
                                          </p:val>
                                        </p:tav>
                                      </p:tavLst>
                                    </p:anim>
                                    <p:anim calcmode="lin" valueType="num">
                                      <p:cBhvr additive="base">
                                        <p:cTn id="52"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 name="Picture 3" descr="C:\Users\Nadine\AppData\Local\Temp\Com02_ComicBook-1.png">
            <a:extLst>
              <a:ext uri="{FF2B5EF4-FFF2-40B4-BE49-F238E27FC236}">
                <a16:creationId xmlns:a16="http://schemas.microsoft.com/office/drawing/2014/main" id="{A1400746-D5DE-45D2-895D-EA3C06FE4C34}"/>
              </a:ext>
            </a:extLst>
          </p:cNvPr>
          <p:cNvPicPr>
            <a:picLocks noChangeAspect="1" noChangeArrowheads="1"/>
          </p:cNvPicPr>
          <p:nvPr/>
        </p:nvPicPr>
        <p:blipFill>
          <a:blip r:embed="rId3"/>
          <a:srcRect/>
          <a:stretch>
            <a:fillRect/>
          </a:stretch>
        </p:blipFill>
        <p:spPr bwMode="auto">
          <a:xfrm rot="396026">
            <a:off x="614363" y="1219200"/>
            <a:ext cx="5181600" cy="3040063"/>
          </a:xfrm>
          <a:prstGeom prst="rect">
            <a:avLst/>
          </a:prstGeom>
          <a:noFill/>
          <a:effectLst>
            <a:outerShdw blurRad="50800" dist="38100" dir="13500000" algn="br" rotWithShape="0">
              <a:prstClr val="black">
                <a:alpha val="40000"/>
              </a:prstClr>
            </a:outerShdw>
          </a:effectLst>
        </p:spPr>
      </p:pic>
      <p:sp>
        <p:nvSpPr>
          <p:cNvPr id="15" name="Oval 14">
            <a:extLst>
              <a:ext uri="{FF2B5EF4-FFF2-40B4-BE49-F238E27FC236}">
                <a16:creationId xmlns:a16="http://schemas.microsoft.com/office/drawing/2014/main" id="{3B18A83D-6A13-4776-8CC4-7127B54D0686}"/>
              </a:ext>
            </a:extLst>
          </p:cNvPr>
          <p:cNvSpPr/>
          <p:nvPr/>
        </p:nvSpPr>
        <p:spPr>
          <a:xfrm>
            <a:off x="4648200" y="3276600"/>
            <a:ext cx="3505200" cy="3352800"/>
          </a:xfrm>
          <a:prstGeom prst="ellipse">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0" name="Picture 13" descr="C:\Users\Nadine\AppData\Local\Temp\Tea09_TeachersHave.png">
            <a:extLst>
              <a:ext uri="{FF2B5EF4-FFF2-40B4-BE49-F238E27FC236}">
                <a16:creationId xmlns:a16="http://schemas.microsoft.com/office/drawing/2014/main" id="{751DB598-F190-4E73-9870-4CA121B68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05200"/>
            <a:ext cx="5603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5" descr="C:\Users\Nadine\AppData\Local\Temp\Tea11_TeachersHave.png">
            <a:extLst>
              <a:ext uri="{FF2B5EF4-FFF2-40B4-BE49-F238E27FC236}">
                <a16:creationId xmlns:a16="http://schemas.microsoft.com/office/drawing/2014/main" id="{DDD16207-336F-4A8C-B962-DCD088C090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048000"/>
            <a:ext cx="735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8" descr="C:\Users\Nadine\AppData\Local\Temp\Tea23_TeachersHave.png">
            <a:extLst>
              <a:ext uri="{FF2B5EF4-FFF2-40B4-BE49-F238E27FC236}">
                <a16:creationId xmlns:a16="http://schemas.microsoft.com/office/drawing/2014/main" id="{B5127C72-5AB6-4474-9FC5-01F0E20874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495800"/>
            <a:ext cx="7667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9" descr="C:\Users\Nadine\AppData\Local\Temp\Tea19_TeachersHave.png">
            <a:extLst>
              <a:ext uri="{FF2B5EF4-FFF2-40B4-BE49-F238E27FC236}">
                <a16:creationId xmlns:a16="http://schemas.microsoft.com/office/drawing/2014/main" id="{B856F9C9-EC5C-400B-8594-196D0A30A6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562600"/>
            <a:ext cx="549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0" descr="C:\Users\Nadine\AppData\Local\Temp\Tea17_TeachersHave.png">
            <a:extLst>
              <a:ext uri="{FF2B5EF4-FFF2-40B4-BE49-F238E27FC236}">
                <a16:creationId xmlns:a16="http://schemas.microsoft.com/office/drawing/2014/main" id="{8CB58822-5A72-4E68-938A-AC8B439EB6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352800"/>
            <a:ext cx="6969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2" descr="C:\Users\Nadine\AppData\Local\Temp\Tea08_TeachersHave.png">
            <a:extLst>
              <a:ext uri="{FF2B5EF4-FFF2-40B4-BE49-F238E27FC236}">
                <a16:creationId xmlns:a16="http://schemas.microsoft.com/office/drawing/2014/main" id="{34D0F144-8CB4-4B3B-9682-06E021A0B6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5867400"/>
            <a:ext cx="60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1AD99B4-9A88-44EC-AD0C-484AA5E9B409}"/>
              </a:ext>
            </a:extLst>
          </p:cNvPr>
          <p:cNvSpPr/>
          <p:nvPr/>
        </p:nvSpPr>
        <p:spPr>
          <a:xfrm>
            <a:off x="5181600" y="3810000"/>
            <a:ext cx="2438400" cy="2286000"/>
          </a:xfrm>
          <a:prstGeom prst="ellipse">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3" descr="C:\Users\Nadine\AppData\Local\Temp\Com02_ComicBook-1.png">
            <a:extLst>
              <a:ext uri="{FF2B5EF4-FFF2-40B4-BE49-F238E27FC236}">
                <a16:creationId xmlns:a16="http://schemas.microsoft.com/office/drawing/2014/main" id="{E325DEF3-C3C3-40F5-89CA-07E8454909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44196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Nadine\AppData\Local\Temp\Com02_ComicBook-1.png">
            <a:extLst>
              <a:ext uri="{FF2B5EF4-FFF2-40B4-BE49-F238E27FC236}">
                <a16:creationId xmlns:a16="http://schemas.microsoft.com/office/drawing/2014/main" id="{F60C3662-9F01-4E5D-9C6D-4CE8DF6CE2F4}"/>
              </a:ext>
            </a:extLst>
          </p:cNvPr>
          <p:cNvPicPr>
            <a:picLocks noChangeAspect="1" noChangeArrowheads="1"/>
          </p:cNvPicPr>
          <p:nvPr/>
        </p:nvPicPr>
        <p:blipFill>
          <a:blip r:embed="rId3"/>
          <a:srcRect/>
          <a:stretch>
            <a:fillRect/>
          </a:stretch>
        </p:blipFill>
        <p:spPr bwMode="auto">
          <a:xfrm>
            <a:off x="6705600" y="4724400"/>
            <a:ext cx="609600" cy="539750"/>
          </a:xfrm>
          <a:prstGeom prst="rect">
            <a:avLst/>
          </a:prstGeom>
          <a:noFill/>
          <a:effectLst>
            <a:outerShdw blurRad="50800" dist="38100" dir="13500000" algn="br" rotWithShape="0">
              <a:prstClr val="black">
                <a:alpha val="40000"/>
              </a:prstClr>
            </a:outerShdw>
          </a:effectLst>
        </p:spPr>
      </p:pic>
      <p:pic>
        <p:nvPicPr>
          <p:cNvPr id="18" name="Picture 3" descr="C:\Users\Nadine\AppData\Local\Temp\Com02_ComicBook-1.png">
            <a:extLst>
              <a:ext uri="{FF2B5EF4-FFF2-40B4-BE49-F238E27FC236}">
                <a16:creationId xmlns:a16="http://schemas.microsoft.com/office/drawing/2014/main" id="{25FCE5B1-23DC-4DA3-8770-F29F2A5E8F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886200"/>
            <a:ext cx="533400" cy="539750"/>
          </a:xfrm>
          <a:prstGeom prst="rect">
            <a:avLst/>
          </a:prstGeom>
          <a:noFill/>
          <a:ln>
            <a:noFill/>
          </a:ln>
          <a:effectLst>
            <a:outerShdw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descr="C:\Users\Nadine\Desktop\shiney_goldfish_swimming_hg_clr(1).gif">
            <a:extLst>
              <a:ext uri="{FF2B5EF4-FFF2-40B4-BE49-F238E27FC236}">
                <a16:creationId xmlns:a16="http://schemas.microsoft.com/office/drawing/2014/main" id="{17FE0CF4-8C8F-4B80-822E-ED41F504D88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2672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 descr="C:\Users\Nadine\Desktop\shiney_goldfish_swimming_hg_clr(1).gif">
            <a:extLst>
              <a:ext uri="{FF2B5EF4-FFF2-40B4-BE49-F238E27FC236}">
                <a16:creationId xmlns:a16="http://schemas.microsoft.com/office/drawing/2014/main" id="{D0474BA2-57BF-46A9-B894-FD678DAE428C}"/>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0292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 descr="C:\Users\Nadine\Desktop\shiney_goldfish_swimming_hg_clr(1).gif">
            <a:extLst>
              <a:ext uri="{FF2B5EF4-FFF2-40B4-BE49-F238E27FC236}">
                <a16:creationId xmlns:a16="http://schemas.microsoft.com/office/drawing/2014/main" id="{E14F9106-BD3D-4C0C-BD67-21BE8B304116}"/>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8006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Users\Nadine\AppData\Local\Temp\Fishbowl_JillyBug-1.png">
            <a:extLst>
              <a:ext uri="{FF2B5EF4-FFF2-40B4-BE49-F238E27FC236}">
                <a16:creationId xmlns:a16="http://schemas.microsoft.com/office/drawing/2014/main" id="{70E72A7A-1B7C-4E57-B601-E2D3EE39457A}"/>
              </a:ext>
            </a:extLst>
          </p:cNvPr>
          <p:cNvPicPr>
            <a:picLocks noChangeAspect="1" noChangeArrowheads="1"/>
          </p:cNvPicPr>
          <p:nvPr/>
        </p:nvPicPr>
        <p:blipFill>
          <a:blip r:embed="rId12"/>
          <a:srcRect/>
          <a:stretch>
            <a:fillRect/>
          </a:stretch>
        </p:blipFill>
        <p:spPr bwMode="auto">
          <a:xfrm>
            <a:off x="914400" y="-152400"/>
            <a:ext cx="7648575" cy="2019300"/>
          </a:xfrm>
          <a:prstGeom prst="rect">
            <a:avLst/>
          </a:prstGeom>
          <a:noFill/>
          <a:effectLst>
            <a:outerShdw blurRad="50800" dist="38100" dir="13500000" algn="br" rotWithShape="0">
              <a:prstClr val="black">
                <a:alpha val="40000"/>
              </a:prstClr>
            </a:outerShdw>
          </a:effectLst>
        </p:spPr>
      </p:pic>
      <p:sp>
        <p:nvSpPr>
          <p:cNvPr id="25" name="Oval 24">
            <a:extLst>
              <a:ext uri="{FF2B5EF4-FFF2-40B4-BE49-F238E27FC236}">
                <a16:creationId xmlns:a16="http://schemas.microsoft.com/office/drawing/2014/main" id="{57F969F3-63D1-42D2-9BCF-A765328A3689}"/>
              </a:ext>
            </a:extLst>
          </p:cNvPr>
          <p:cNvSpPr/>
          <p:nvPr/>
        </p:nvSpPr>
        <p:spPr>
          <a:xfrm rot="603009">
            <a:off x="1474788" y="1770063"/>
            <a:ext cx="3822700" cy="1525587"/>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237" name="TextBox 10">
            <a:extLst>
              <a:ext uri="{FF2B5EF4-FFF2-40B4-BE49-F238E27FC236}">
                <a16:creationId xmlns:a16="http://schemas.microsoft.com/office/drawing/2014/main" id="{DEEB0D78-501F-4A16-8405-68F73B4F9222}"/>
              </a:ext>
            </a:extLst>
          </p:cNvPr>
          <p:cNvSpPr txBox="1">
            <a:spLocks noChangeArrowheads="1"/>
          </p:cNvSpPr>
          <p:nvPr/>
        </p:nvSpPr>
        <p:spPr bwMode="auto">
          <a:xfrm rot="581466">
            <a:off x="1260475" y="1558925"/>
            <a:ext cx="419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a:latin typeface="Tahoma" panose="020B0604030504040204" pitchFamily="34" charset="0"/>
                <a:cs typeface="Tahoma" panose="020B0604030504040204" pitchFamily="34" charset="0"/>
              </a:rPr>
              <a:t>Switch roles periodically to let others talk. </a:t>
            </a:r>
          </a:p>
        </p:txBody>
      </p:sp>
      <p:pic>
        <p:nvPicPr>
          <p:cNvPr id="9238" name="Picture 2" descr="C:\Users\Nadine\AppData\Local\Temp\Tea03_TeachersHave.png">
            <a:extLst>
              <a:ext uri="{FF2B5EF4-FFF2-40B4-BE49-F238E27FC236}">
                <a16:creationId xmlns:a16="http://schemas.microsoft.com/office/drawing/2014/main" id="{74B4715C-92C1-4BBA-808C-036B6A18EA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22698">
            <a:off x="-152400" y="2063750"/>
            <a:ext cx="2895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11" descr="C:\Users\Nadine\AppData\Local\Temp\Tea06_TeachersHave.png">
            <a:extLst>
              <a:ext uri="{FF2B5EF4-FFF2-40B4-BE49-F238E27FC236}">
                <a16:creationId xmlns:a16="http://schemas.microsoft.com/office/drawing/2014/main" id="{51A1B68C-626A-4B8E-A43A-49559AF590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867400"/>
            <a:ext cx="5635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C:\Users\Nadine\AppData\Local\Temp\Tea18_TeachersHave.png">
            <a:extLst>
              <a:ext uri="{FF2B5EF4-FFF2-40B4-BE49-F238E27FC236}">
                <a16:creationId xmlns:a16="http://schemas.microsoft.com/office/drawing/2014/main" id="{FC98AD0C-6B7E-4734-8D64-7DC04143F4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8119"/>
          <a:stretch>
            <a:fillRect/>
          </a:stretch>
        </p:blipFill>
        <p:spPr bwMode="auto">
          <a:xfrm rot="-273750">
            <a:off x="4452938" y="4446588"/>
            <a:ext cx="7239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descr="C:\Users\Nadine\AppData\Local\Temp\Tea07_TeachersHave.png">
            <a:extLst>
              <a:ext uri="{FF2B5EF4-FFF2-40B4-BE49-F238E27FC236}">
                <a16:creationId xmlns:a16="http://schemas.microsoft.com/office/drawing/2014/main" id="{A99422A3-AB26-4211-99E9-2012484A43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5257800"/>
            <a:ext cx="56038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 descr="C:\Users\Nadine\Desktop\shiney_goldfish_swimming_hg_clr(1).gif">
            <a:extLst>
              <a:ext uri="{FF2B5EF4-FFF2-40B4-BE49-F238E27FC236}">
                <a16:creationId xmlns:a16="http://schemas.microsoft.com/office/drawing/2014/main" id="{E24F1F66-A359-43C3-876C-09C033EE640C}"/>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267200"/>
            <a:ext cx="1022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nodeType="clickEffect">
                                  <p:stCondLst>
                                    <p:cond delay="0"/>
                                  </p:stCondLst>
                                  <p:childTnLst>
                                    <p:anim calcmode="lin" valueType="num">
                                      <p:cBhvr>
                                        <p:cTn id="6" dur="1000"/>
                                        <p:tgtEl>
                                          <p:spTgt spid="21"/>
                                        </p:tgtEl>
                                        <p:attrNameLst>
                                          <p:attrName>ppt_x</p:attrName>
                                        </p:attrNameLst>
                                      </p:cBhvr>
                                      <p:tavLst>
                                        <p:tav tm="0">
                                          <p:val>
                                            <p:strVal val="ppt_x"/>
                                          </p:val>
                                        </p:tav>
                                        <p:tav tm="100000">
                                          <p:val>
                                            <p:strVal val="ppt_x-.2"/>
                                          </p:val>
                                        </p:tav>
                                      </p:tavLst>
                                    </p:anim>
                                    <p:anim calcmode="lin" valueType="num">
                                      <p:cBhvr>
                                        <p:cTn id="7" dur="1000"/>
                                        <p:tgtEl>
                                          <p:spTgt spid="21"/>
                                        </p:tgtEl>
                                        <p:attrNameLst>
                                          <p:attrName>ppt_y</p:attrName>
                                        </p:attrNameLst>
                                      </p:cBhvr>
                                      <p:tavLst>
                                        <p:tav tm="0">
                                          <p:val>
                                            <p:strVal val="ppt_y"/>
                                          </p:val>
                                        </p:tav>
                                        <p:tav tm="100000">
                                          <p:val>
                                            <p:strVal val="ppt_y"/>
                                          </p:val>
                                        </p:tav>
                                      </p:tavLst>
                                    </p:anim>
                                    <p:animEffect transition="out" filter="fade">
                                      <p:cBhvr>
                                        <p:cTn id="8" dur="1000"/>
                                        <p:tgtEl>
                                          <p:spTgt spid="21"/>
                                        </p:tgtEl>
                                      </p:cBhvr>
                                    </p:animEffect>
                                    <p:set>
                                      <p:cBhvr>
                                        <p:cTn id="9" dur="1" fill="hold">
                                          <p:stCondLst>
                                            <p:cond delay="999"/>
                                          </p:stCondLst>
                                        </p:cTn>
                                        <p:tgtEl>
                                          <p:spTgt spid="21"/>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1000" fill="hold"/>
                                        <p:tgtEl>
                                          <p:spTgt spid="33"/>
                                        </p:tgtEl>
                                        <p:attrNameLst>
                                          <p:attrName>ppt_w</p:attrName>
                                        </p:attrNameLst>
                                      </p:cBhvr>
                                      <p:tavLst>
                                        <p:tav tm="0">
                                          <p:val>
                                            <p:strVal val="#ppt_w+.3"/>
                                          </p:val>
                                        </p:tav>
                                        <p:tav tm="100000">
                                          <p:val>
                                            <p:strVal val="#ppt_w"/>
                                          </p:val>
                                        </p:tav>
                                      </p:tavLst>
                                    </p:anim>
                                    <p:anim calcmode="lin" valueType="num">
                                      <p:cBhvr>
                                        <p:cTn id="15" dur="1000" fill="hold"/>
                                        <p:tgtEl>
                                          <p:spTgt spid="33"/>
                                        </p:tgtEl>
                                        <p:attrNameLst>
                                          <p:attrName>ppt_h</p:attrName>
                                        </p:attrNameLst>
                                      </p:cBhvr>
                                      <p:tavLst>
                                        <p:tav tm="0">
                                          <p:val>
                                            <p:strVal val="#ppt_h"/>
                                          </p:val>
                                        </p:tav>
                                        <p:tav tm="100000">
                                          <p:val>
                                            <p:strVal val="#ppt_h"/>
                                          </p:val>
                                        </p:tav>
                                      </p:tavLst>
                                    </p:anim>
                                    <p:animEffect transition="in" filter="fade">
                                      <p:cBhvr>
                                        <p:cTn id="16" dur="1000"/>
                                        <p:tgtEl>
                                          <p:spTgt spid="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0.05278 -0.0333 C 0.06719 -0.03977 0.07604 -0.06429 0.09236 -0.06961 C 0.09792 -0.07469 0.10365 -0.07955 0.10834 -0.08603 C 0.10972 -0.09181 0.11233 -0.09435 0.11459 -0.09921 C 0.1191 -0.10938 0.11945 -0.11563 0.12691 -0.1221 C 0.13108 -0.12974 0.13247 -0.13159 0.13924 -0.13367 C 0.14775 -0.13945 0.15729 -0.1413 0.16632 -0.14523 C 0.17084 -0.15124 0.17622 -0.15448 0.17622 -0.16327 " pathEditMode="relative" rAng="0" ptsTypes="fffffffA">
                                      <p:cBhvr>
                                        <p:cTn id="20" dur="2000" fill="hold"/>
                                        <p:tgtEl>
                                          <p:spTgt spid="31"/>
                                        </p:tgtEl>
                                        <p:attrNameLst>
                                          <p:attrName>ppt_x</p:attrName>
                                          <p:attrName>ppt_y</p:attrName>
                                        </p:attrNameLst>
                                      </p:cBhvr>
                                      <p:rCtr x="6200" y="-650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nodeType="click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strVal val="#ppt_w+.3"/>
                                          </p:val>
                                        </p:tav>
                                        <p:tav tm="100000">
                                          <p:val>
                                            <p:strVal val="#ppt_w"/>
                                          </p:val>
                                        </p:tav>
                                      </p:tavLst>
                                    </p:anim>
                                    <p:anim calcmode="lin" valueType="num">
                                      <p:cBhvr>
                                        <p:cTn id="31" dur="1000" fill="hold"/>
                                        <p:tgtEl>
                                          <p:spTgt spid="36"/>
                                        </p:tgtEl>
                                        <p:attrNameLst>
                                          <p:attrName>ppt_h</p:attrName>
                                        </p:attrNameLst>
                                      </p:cBhvr>
                                      <p:tavLst>
                                        <p:tav tm="0">
                                          <p:val>
                                            <p:strVal val="#ppt_h"/>
                                          </p:val>
                                        </p:tav>
                                        <p:tav tm="100000">
                                          <p:val>
                                            <p:strVal val="#ppt_h"/>
                                          </p:val>
                                        </p:tav>
                                      </p:tavLst>
                                    </p:anim>
                                    <p:animEffect transition="in" filter="fade">
                                      <p:cBhvr>
                                        <p:cTn id="3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 name="Picture 3" descr="C:\Users\Nadine\AppData\Local\Temp\Com02_ComicBook-1.png">
            <a:extLst>
              <a:ext uri="{FF2B5EF4-FFF2-40B4-BE49-F238E27FC236}">
                <a16:creationId xmlns:a16="http://schemas.microsoft.com/office/drawing/2014/main" id="{85FA4D92-DEC0-409D-878F-1F86C0C2FAE8}"/>
              </a:ext>
            </a:extLst>
          </p:cNvPr>
          <p:cNvPicPr>
            <a:picLocks noChangeAspect="1" noChangeArrowheads="1"/>
          </p:cNvPicPr>
          <p:nvPr/>
        </p:nvPicPr>
        <p:blipFill>
          <a:blip r:embed="rId3"/>
          <a:srcRect/>
          <a:stretch>
            <a:fillRect/>
          </a:stretch>
        </p:blipFill>
        <p:spPr bwMode="auto">
          <a:xfrm>
            <a:off x="1066800" y="1219200"/>
            <a:ext cx="4648200" cy="3040063"/>
          </a:xfrm>
          <a:prstGeom prst="rect">
            <a:avLst/>
          </a:prstGeom>
          <a:noFill/>
          <a:effectLst>
            <a:outerShdw blurRad="50800" dist="38100" dir="13500000" algn="br" rotWithShape="0">
              <a:prstClr val="black">
                <a:alpha val="40000"/>
              </a:prstClr>
            </a:outerShdw>
          </a:effectLst>
        </p:spPr>
      </p:pic>
      <p:pic>
        <p:nvPicPr>
          <p:cNvPr id="4" name="Picture 7" descr="C:\Users\Nadine\AppData\Local\Temp\Fishbowl_JillyBug-1.png">
            <a:extLst>
              <a:ext uri="{FF2B5EF4-FFF2-40B4-BE49-F238E27FC236}">
                <a16:creationId xmlns:a16="http://schemas.microsoft.com/office/drawing/2014/main" id="{00F545B2-6B17-4235-8553-8C271903B77F}"/>
              </a:ext>
            </a:extLst>
          </p:cNvPr>
          <p:cNvPicPr>
            <a:picLocks noChangeAspect="1" noChangeArrowheads="1"/>
          </p:cNvPicPr>
          <p:nvPr/>
        </p:nvPicPr>
        <p:blipFill>
          <a:blip r:embed="rId4"/>
          <a:srcRect/>
          <a:stretch>
            <a:fillRect/>
          </a:stretch>
        </p:blipFill>
        <p:spPr bwMode="auto">
          <a:xfrm>
            <a:off x="914400" y="-152400"/>
            <a:ext cx="7648575" cy="2019300"/>
          </a:xfrm>
          <a:prstGeom prst="rect">
            <a:avLst/>
          </a:prstGeom>
          <a:noFill/>
          <a:effectLst>
            <a:outerShdw blurRad="50800" dist="38100" dir="13500000" algn="br" rotWithShape="0">
              <a:prstClr val="black">
                <a:alpha val="40000"/>
              </a:prstClr>
            </a:outerShdw>
          </a:effectLst>
        </p:spPr>
      </p:pic>
      <p:sp>
        <p:nvSpPr>
          <p:cNvPr id="25" name="Oval 24">
            <a:extLst>
              <a:ext uri="{FF2B5EF4-FFF2-40B4-BE49-F238E27FC236}">
                <a16:creationId xmlns:a16="http://schemas.microsoft.com/office/drawing/2014/main" id="{8D063CCA-E185-408B-9DC8-795AD8EAAE98}"/>
              </a:ext>
            </a:extLst>
          </p:cNvPr>
          <p:cNvSpPr/>
          <p:nvPr/>
        </p:nvSpPr>
        <p:spPr>
          <a:xfrm>
            <a:off x="1905000" y="1676400"/>
            <a:ext cx="3124200" cy="1447800"/>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245" name="TextBox 10">
            <a:extLst>
              <a:ext uri="{FF2B5EF4-FFF2-40B4-BE49-F238E27FC236}">
                <a16:creationId xmlns:a16="http://schemas.microsoft.com/office/drawing/2014/main" id="{1D5F0BD1-802D-4BA3-AFE7-EC5B579AE154}"/>
              </a:ext>
            </a:extLst>
          </p:cNvPr>
          <p:cNvSpPr txBox="1">
            <a:spLocks noChangeArrowheads="1"/>
          </p:cNvSpPr>
          <p:nvPr/>
        </p:nvSpPr>
        <p:spPr bwMode="auto">
          <a:xfrm>
            <a:off x="2743200" y="17526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a:latin typeface="Tahoma" panose="020B0604030504040204" pitchFamily="34" charset="0"/>
                <a:cs typeface="Tahoma" panose="020B0604030504040204" pitchFamily="34" charset="0"/>
              </a:rPr>
              <a:t>Now it’s</a:t>
            </a:r>
          </a:p>
          <a:p>
            <a:r>
              <a:rPr lang="en-US" altLang="en-US" sz="3600">
                <a:latin typeface="Tahoma" panose="020B0604030504040204" pitchFamily="34" charset="0"/>
                <a:cs typeface="Tahoma" panose="020B0604030504040204" pitchFamily="34" charset="0"/>
              </a:rPr>
              <a:t>your turn!</a:t>
            </a:r>
          </a:p>
        </p:txBody>
      </p:sp>
      <p:pic>
        <p:nvPicPr>
          <p:cNvPr id="10246" name="Picture 2" descr="C:\Users\Nadine\AppData\Local\Temp\Tea03_TeachersHave.png">
            <a:extLst>
              <a:ext uri="{FF2B5EF4-FFF2-40B4-BE49-F238E27FC236}">
                <a16:creationId xmlns:a16="http://schemas.microsoft.com/office/drawing/2014/main" id="{49BC3E15-FC9D-404D-83DE-EB1F2AACB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42424">
            <a:off x="295275" y="1898650"/>
            <a:ext cx="28956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descr="C:\Users\Nadine\Desktop\quon_feeding_fish_hg_clr.gif">
            <a:extLst>
              <a:ext uri="{FF2B5EF4-FFF2-40B4-BE49-F238E27FC236}">
                <a16:creationId xmlns:a16="http://schemas.microsoft.com/office/drawing/2014/main" id="{8FA71DB2-0C66-41C7-84F8-E40176FF267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3775" y="1447800"/>
            <a:ext cx="40878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178</Words>
  <Application>Microsoft Office PowerPoint</Application>
  <PresentationFormat>On-screen Show (4:3)</PresentationFormat>
  <Paragraphs>20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Nadine</dc:creator>
  <cp:lastModifiedBy>Liz Shockey</cp:lastModifiedBy>
  <cp:revision>8</cp:revision>
  <dcterms:created xsi:type="dcterms:W3CDTF">2011-11-06T19:06:04Z</dcterms:created>
  <dcterms:modified xsi:type="dcterms:W3CDTF">2020-09-10T13:49:29Z</dcterms:modified>
</cp:coreProperties>
</file>